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2" r:id="rId3"/>
    <p:sldId id="663" r:id="rId4"/>
    <p:sldId id="664" r:id="rId5"/>
    <p:sldId id="660" r:id="rId6"/>
    <p:sldId id="641" r:id="rId7"/>
    <p:sldId id="640" r:id="rId8"/>
    <p:sldId id="612" r:id="rId9"/>
    <p:sldId id="639" r:id="rId10"/>
    <p:sldId id="649" r:id="rId11"/>
    <p:sldId id="614" r:id="rId12"/>
    <p:sldId id="551" r:id="rId13"/>
    <p:sldId id="607" r:id="rId14"/>
    <p:sldId id="658" r:id="rId15"/>
    <p:sldId id="659" r:id="rId16"/>
    <p:sldId id="63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81887" autoAdjust="0"/>
  </p:normalViewPr>
  <p:slideViewPr>
    <p:cSldViewPr>
      <p:cViewPr varScale="1">
        <p:scale>
          <a:sx n="92" d="100"/>
          <a:sy n="92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30D96-B03A-44B1-84A4-34790C6AE388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AF870F-F359-4282-8DDB-78962033589B}">
      <dgm:prSet/>
      <dgm:spPr>
        <a:gradFill flip="none" rotWithShape="1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dirty="0"/>
            <a:t>-Скорость</a:t>
          </a:r>
          <a:endParaRPr lang="en-US" dirty="0"/>
        </a:p>
      </dgm:t>
    </dgm:pt>
    <dgm:pt modelId="{DCFE8D62-1402-4D69-9F9A-8F847A2F6F68}" type="parTrans" cxnId="{1D6339E1-CA0D-4175-9204-F2C7906016FA}">
      <dgm:prSet/>
      <dgm:spPr/>
      <dgm:t>
        <a:bodyPr/>
        <a:lstStyle/>
        <a:p>
          <a:endParaRPr lang="en-US"/>
        </a:p>
      </dgm:t>
    </dgm:pt>
    <dgm:pt modelId="{49433E55-E8BC-47DD-AA90-A501A676DD24}" type="sibTrans" cxnId="{1D6339E1-CA0D-4175-9204-F2C7906016FA}">
      <dgm:prSet/>
      <dgm:spPr/>
      <dgm:t>
        <a:bodyPr/>
        <a:lstStyle/>
        <a:p>
          <a:endParaRPr lang="en-US"/>
        </a:p>
      </dgm:t>
    </dgm:pt>
    <dgm:pt modelId="{A5C271CF-1ECD-42CF-B27C-B194F31FEE41}">
      <dgm:prSet/>
      <dgm:spPr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dirty="0"/>
            <a:t>-Современность</a:t>
          </a:r>
          <a:endParaRPr lang="en-US" dirty="0"/>
        </a:p>
      </dgm:t>
    </dgm:pt>
    <dgm:pt modelId="{EBD56F9D-BEBC-45D3-A683-430A49B3BBB7}" type="parTrans" cxnId="{4725781E-788C-4768-9422-EE80823050F8}">
      <dgm:prSet/>
      <dgm:spPr/>
      <dgm:t>
        <a:bodyPr/>
        <a:lstStyle/>
        <a:p>
          <a:endParaRPr lang="en-US"/>
        </a:p>
      </dgm:t>
    </dgm:pt>
    <dgm:pt modelId="{C9B34E0B-EB26-468B-AD86-B45912642EC4}" type="sibTrans" cxnId="{4725781E-788C-4768-9422-EE80823050F8}">
      <dgm:prSet/>
      <dgm:spPr/>
      <dgm:t>
        <a:bodyPr/>
        <a:lstStyle/>
        <a:p>
          <a:endParaRPr lang="en-US"/>
        </a:p>
      </dgm:t>
    </dgm:pt>
    <dgm:pt modelId="{8377B9B5-7006-422C-AC92-D8AA0181198E}">
      <dgm:prSet/>
      <dgm:spPr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dirty="0"/>
            <a:t>-Рекомендации </a:t>
          </a:r>
          <a:endParaRPr lang="en-US" dirty="0"/>
        </a:p>
      </dgm:t>
    </dgm:pt>
    <dgm:pt modelId="{3FC798DC-2E34-4CA6-B477-BC4B8E6606BB}" type="parTrans" cxnId="{FC9EFE6A-4A79-4257-AEEE-1D6A2C0BE434}">
      <dgm:prSet/>
      <dgm:spPr/>
      <dgm:t>
        <a:bodyPr/>
        <a:lstStyle/>
        <a:p>
          <a:endParaRPr lang="en-US"/>
        </a:p>
      </dgm:t>
    </dgm:pt>
    <dgm:pt modelId="{9B72ABE8-0BE8-458F-8437-0A8189782C56}" type="sibTrans" cxnId="{FC9EFE6A-4A79-4257-AEEE-1D6A2C0BE434}">
      <dgm:prSet/>
      <dgm:spPr/>
      <dgm:t>
        <a:bodyPr/>
        <a:lstStyle/>
        <a:p>
          <a:endParaRPr lang="en-US"/>
        </a:p>
      </dgm:t>
    </dgm:pt>
    <dgm:pt modelId="{7B438345-C4DE-4134-ACBC-33AE6DAB589C}">
      <dgm:prSet/>
      <dgm:spPr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dirty="0"/>
            <a:t>-Приверженность бренду</a:t>
          </a:r>
          <a:endParaRPr lang="en-US" dirty="0"/>
        </a:p>
      </dgm:t>
    </dgm:pt>
    <dgm:pt modelId="{B20F4B24-1D92-49CC-B491-0414CA37E511}" type="parTrans" cxnId="{0EC2BD49-D09E-4DFD-BDD3-B6BB795CC0A4}">
      <dgm:prSet/>
      <dgm:spPr/>
      <dgm:t>
        <a:bodyPr/>
        <a:lstStyle/>
        <a:p>
          <a:endParaRPr lang="en-US"/>
        </a:p>
      </dgm:t>
    </dgm:pt>
    <dgm:pt modelId="{D0A6A380-1434-4411-9CF3-B84BDA7F1E57}" type="sibTrans" cxnId="{0EC2BD49-D09E-4DFD-BDD3-B6BB795CC0A4}">
      <dgm:prSet/>
      <dgm:spPr/>
      <dgm:t>
        <a:bodyPr/>
        <a:lstStyle/>
        <a:p>
          <a:endParaRPr lang="en-US"/>
        </a:p>
      </dgm:t>
    </dgm:pt>
    <dgm:pt modelId="{26E89531-F459-7E42-9FD1-E3378F027FED}">
      <dgm:prSet/>
      <dgm:spPr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dirty="0"/>
            <a:t>-Дизайн</a:t>
          </a:r>
        </a:p>
      </dgm:t>
    </dgm:pt>
    <dgm:pt modelId="{19BD3432-A5DF-154D-93F3-359FC784DC02}" type="parTrans" cxnId="{A9D502F6-0722-7546-9C7B-BFC514D7B94C}">
      <dgm:prSet/>
      <dgm:spPr/>
      <dgm:t>
        <a:bodyPr/>
        <a:lstStyle/>
        <a:p>
          <a:endParaRPr lang="ru-RU"/>
        </a:p>
      </dgm:t>
    </dgm:pt>
    <dgm:pt modelId="{653B5035-07DB-2440-946C-0721D60EF1F3}" type="sibTrans" cxnId="{A9D502F6-0722-7546-9C7B-BFC514D7B94C}">
      <dgm:prSet/>
      <dgm:spPr/>
      <dgm:t>
        <a:bodyPr/>
        <a:lstStyle/>
        <a:p>
          <a:endParaRPr lang="ru-RU"/>
        </a:p>
      </dgm:t>
    </dgm:pt>
    <dgm:pt modelId="{4A01A121-A6F3-8B40-8201-9E2E9F069EB1}" type="pres">
      <dgm:prSet presAssocID="{C0430D96-B03A-44B1-84A4-34790C6AE388}" presName="outerComposite" presStyleCnt="0">
        <dgm:presLayoutVars>
          <dgm:chMax val="5"/>
          <dgm:dir/>
          <dgm:resizeHandles val="exact"/>
        </dgm:presLayoutVars>
      </dgm:prSet>
      <dgm:spPr/>
    </dgm:pt>
    <dgm:pt modelId="{94925921-8A46-7D4B-A5D0-0DB357960D1C}" type="pres">
      <dgm:prSet presAssocID="{C0430D96-B03A-44B1-84A4-34790C6AE388}" presName="dummyMaxCanvas" presStyleCnt="0">
        <dgm:presLayoutVars/>
      </dgm:prSet>
      <dgm:spPr/>
    </dgm:pt>
    <dgm:pt modelId="{DECE17EE-3DD4-D24E-AD70-478BAB36501D}" type="pres">
      <dgm:prSet presAssocID="{C0430D96-B03A-44B1-84A4-34790C6AE388}" presName="FiveNodes_1" presStyleLbl="node1" presStyleIdx="0" presStyleCnt="5">
        <dgm:presLayoutVars>
          <dgm:bulletEnabled val="1"/>
        </dgm:presLayoutVars>
      </dgm:prSet>
      <dgm:spPr/>
    </dgm:pt>
    <dgm:pt modelId="{03D25940-2225-1F47-A916-A3128D01435A}" type="pres">
      <dgm:prSet presAssocID="{C0430D96-B03A-44B1-84A4-34790C6AE388}" presName="FiveNodes_2" presStyleLbl="node1" presStyleIdx="1" presStyleCnt="5">
        <dgm:presLayoutVars>
          <dgm:bulletEnabled val="1"/>
        </dgm:presLayoutVars>
      </dgm:prSet>
      <dgm:spPr/>
    </dgm:pt>
    <dgm:pt modelId="{EB9C8AD7-92F7-9144-8A6A-A039349F2082}" type="pres">
      <dgm:prSet presAssocID="{C0430D96-B03A-44B1-84A4-34790C6AE388}" presName="FiveNodes_3" presStyleLbl="node1" presStyleIdx="2" presStyleCnt="5">
        <dgm:presLayoutVars>
          <dgm:bulletEnabled val="1"/>
        </dgm:presLayoutVars>
      </dgm:prSet>
      <dgm:spPr/>
    </dgm:pt>
    <dgm:pt modelId="{B7BDCC17-59B8-8A4F-BE5E-63DFB988CF28}" type="pres">
      <dgm:prSet presAssocID="{C0430D96-B03A-44B1-84A4-34790C6AE388}" presName="FiveNodes_4" presStyleLbl="node1" presStyleIdx="3" presStyleCnt="5">
        <dgm:presLayoutVars>
          <dgm:bulletEnabled val="1"/>
        </dgm:presLayoutVars>
      </dgm:prSet>
      <dgm:spPr/>
    </dgm:pt>
    <dgm:pt modelId="{117B9DB0-2247-6943-B1E9-1CF387AFCA4E}" type="pres">
      <dgm:prSet presAssocID="{C0430D96-B03A-44B1-84A4-34790C6AE388}" presName="FiveNodes_5" presStyleLbl="node1" presStyleIdx="4" presStyleCnt="5" custScaleX="106445" custScaleY="104057">
        <dgm:presLayoutVars>
          <dgm:bulletEnabled val="1"/>
        </dgm:presLayoutVars>
      </dgm:prSet>
      <dgm:spPr/>
    </dgm:pt>
    <dgm:pt modelId="{6A144300-C076-E048-8260-05259CAC98FD}" type="pres">
      <dgm:prSet presAssocID="{C0430D96-B03A-44B1-84A4-34790C6AE388}" presName="FiveConn_1-2" presStyleLbl="fgAccFollowNode1" presStyleIdx="0" presStyleCnt="4">
        <dgm:presLayoutVars>
          <dgm:bulletEnabled val="1"/>
        </dgm:presLayoutVars>
      </dgm:prSet>
      <dgm:spPr/>
    </dgm:pt>
    <dgm:pt modelId="{CA718549-7D77-A24F-9FF3-1957598689E6}" type="pres">
      <dgm:prSet presAssocID="{C0430D96-B03A-44B1-84A4-34790C6AE388}" presName="FiveConn_2-3" presStyleLbl="fgAccFollowNode1" presStyleIdx="1" presStyleCnt="4">
        <dgm:presLayoutVars>
          <dgm:bulletEnabled val="1"/>
        </dgm:presLayoutVars>
      </dgm:prSet>
      <dgm:spPr/>
    </dgm:pt>
    <dgm:pt modelId="{9FB59ABC-204E-8941-8D62-5EB7D1B664FE}" type="pres">
      <dgm:prSet presAssocID="{C0430D96-B03A-44B1-84A4-34790C6AE388}" presName="FiveConn_3-4" presStyleLbl="fgAccFollowNode1" presStyleIdx="2" presStyleCnt="4">
        <dgm:presLayoutVars>
          <dgm:bulletEnabled val="1"/>
        </dgm:presLayoutVars>
      </dgm:prSet>
      <dgm:spPr/>
    </dgm:pt>
    <dgm:pt modelId="{26BB4715-51FB-8747-A4D5-2EE475F1C2EF}" type="pres">
      <dgm:prSet presAssocID="{C0430D96-B03A-44B1-84A4-34790C6AE388}" presName="FiveConn_4-5" presStyleLbl="fgAccFollowNode1" presStyleIdx="3" presStyleCnt="4">
        <dgm:presLayoutVars>
          <dgm:bulletEnabled val="1"/>
        </dgm:presLayoutVars>
      </dgm:prSet>
      <dgm:spPr/>
    </dgm:pt>
    <dgm:pt modelId="{90925D95-5841-CC45-A185-56C6FBC448F8}" type="pres">
      <dgm:prSet presAssocID="{C0430D96-B03A-44B1-84A4-34790C6AE388}" presName="FiveNodes_1_text" presStyleLbl="node1" presStyleIdx="4" presStyleCnt="5">
        <dgm:presLayoutVars>
          <dgm:bulletEnabled val="1"/>
        </dgm:presLayoutVars>
      </dgm:prSet>
      <dgm:spPr/>
    </dgm:pt>
    <dgm:pt modelId="{FCCBFDC7-47EE-074E-AD47-DEA78395F4F5}" type="pres">
      <dgm:prSet presAssocID="{C0430D96-B03A-44B1-84A4-34790C6AE388}" presName="FiveNodes_2_text" presStyleLbl="node1" presStyleIdx="4" presStyleCnt="5">
        <dgm:presLayoutVars>
          <dgm:bulletEnabled val="1"/>
        </dgm:presLayoutVars>
      </dgm:prSet>
      <dgm:spPr/>
    </dgm:pt>
    <dgm:pt modelId="{526B9867-2D2E-234C-992C-1C4970B69485}" type="pres">
      <dgm:prSet presAssocID="{C0430D96-B03A-44B1-84A4-34790C6AE388}" presName="FiveNodes_3_text" presStyleLbl="node1" presStyleIdx="4" presStyleCnt="5">
        <dgm:presLayoutVars>
          <dgm:bulletEnabled val="1"/>
        </dgm:presLayoutVars>
      </dgm:prSet>
      <dgm:spPr/>
    </dgm:pt>
    <dgm:pt modelId="{9713C7E0-D503-2844-885E-844B79814B3A}" type="pres">
      <dgm:prSet presAssocID="{C0430D96-B03A-44B1-84A4-34790C6AE388}" presName="FiveNodes_4_text" presStyleLbl="node1" presStyleIdx="4" presStyleCnt="5">
        <dgm:presLayoutVars>
          <dgm:bulletEnabled val="1"/>
        </dgm:presLayoutVars>
      </dgm:prSet>
      <dgm:spPr/>
    </dgm:pt>
    <dgm:pt modelId="{305AD886-F0AC-4B48-BB30-1B98740660E0}" type="pres">
      <dgm:prSet presAssocID="{C0430D96-B03A-44B1-84A4-34790C6AE38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D591D03-3AB8-5A4A-BF9A-FD8F6263E96B}" type="presOf" srcId="{26E89531-F459-7E42-9FD1-E3378F027FED}" destId="{FCCBFDC7-47EE-074E-AD47-DEA78395F4F5}" srcOrd="1" destOrd="0" presId="urn:microsoft.com/office/officeart/2005/8/layout/vProcess5"/>
    <dgm:cxn modelId="{FB9AA404-C0C8-8441-AF3A-4E6F077C0AB5}" type="presOf" srcId="{49433E55-E8BC-47DD-AA90-A501A676DD24}" destId="{6A144300-C076-E048-8260-05259CAC98FD}" srcOrd="0" destOrd="0" presId="urn:microsoft.com/office/officeart/2005/8/layout/vProcess5"/>
    <dgm:cxn modelId="{4725781E-788C-4768-9422-EE80823050F8}" srcId="{C0430D96-B03A-44B1-84A4-34790C6AE388}" destId="{A5C271CF-1ECD-42CF-B27C-B194F31FEE41}" srcOrd="2" destOrd="0" parTransId="{EBD56F9D-BEBC-45D3-A683-430A49B3BBB7}" sibTransId="{C9B34E0B-EB26-468B-AD86-B45912642EC4}"/>
    <dgm:cxn modelId="{D38EC42F-AB37-BA4E-8ADA-7C0AB2414FEB}" type="presOf" srcId="{7B438345-C4DE-4134-ACBC-33AE6DAB589C}" destId="{117B9DB0-2247-6943-B1E9-1CF387AFCA4E}" srcOrd="0" destOrd="0" presId="urn:microsoft.com/office/officeart/2005/8/layout/vProcess5"/>
    <dgm:cxn modelId="{5035713A-730B-C647-91F1-63C7368EAB07}" type="presOf" srcId="{653B5035-07DB-2440-946C-0721D60EF1F3}" destId="{CA718549-7D77-A24F-9FF3-1957598689E6}" srcOrd="0" destOrd="0" presId="urn:microsoft.com/office/officeart/2005/8/layout/vProcess5"/>
    <dgm:cxn modelId="{0EC2BD49-D09E-4DFD-BDD3-B6BB795CC0A4}" srcId="{C0430D96-B03A-44B1-84A4-34790C6AE388}" destId="{7B438345-C4DE-4134-ACBC-33AE6DAB589C}" srcOrd="4" destOrd="0" parTransId="{B20F4B24-1D92-49CC-B491-0414CA37E511}" sibTransId="{D0A6A380-1434-4411-9CF3-B84BDA7F1E57}"/>
    <dgm:cxn modelId="{95FEBF54-3290-2248-80C4-1C0F9F1055CA}" type="presOf" srcId="{A5C271CF-1ECD-42CF-B27C-B194F31FEE41}" destId="{526B9867-2D2E-234C-992C-1C4970B69485}" srcOrd="1" destOrd="0" presId="urn:microsoft.com/office/officeart/2005/8/layout/vProcess5"/>
    <dgm:cxn modelId="{7DE6E754-4D22-5C45-9B69-D74AA81735CE}" type="presOf" srcId="{A5C271CF-1ECD-42CF-B27C-B194F31FEE41}" destId="{EB9C8AD7-92F7-9144-8A6A-A039349F2082}" srcOrd="0" destOrd="0" presId="urn:microsoft.com/office/officeart/2005/8/layout/vProcess5"/>
    <dgm:cxn modelId="{FC9EFE6A-4A79-4257-AEEE-1D6A2C0BE434}" srcId="{C0430D96-B03A-44B1-84A4-34790C6AE388}" destId="{8377B9B5-7006-422C-AC92-D8AA0181198E}" srcOrd="3" destOrd="0" parTransId="{3FC798DC-2E34-4CA6-B477-BC4B8E6606BB}" sibTransId="{9B72ABE8-0BE8-458F-8437-0A8189782C56}"/>
    <dgm:cxn modelId="{091DA577-54EB-6449-94C3-30938DF69C45}" type="presOf" srcId="{26E89531-F459-7E42-9FD1-E3378F027FED}" destId="{03D25940-2225-1F47-A916-A3128D01435A}" srcOrd="0" destOrd="0" presId="urn:microsoft.com/office/officeart/2005/8/layout/vProcess5"/>
    <dgm:cxn modelId="{A1B15D9C-BD69-2345-AA99-15A383D8BFBD}" type="presOf" srcId="{BEAF870F-F359-4282-8DDB-78962033589B}" destId="{DECE17EE-3DD4-D24E-AD70-478BAB36501D}" srcOrd="0" destOrd="0" presId="urn:microsoft.com/office/officeart/2005/8/layout/vProcess5"/>
    <dgm:cxn modelId="{C0DADAA3-8722-EC4B-8C5E-01E4B65C4657}" type="presOf" srcId="{8377B9B5-7006-422C-AC92-D8AA0181198E}" destId="{B7BDCC17-59B8-8A4F-BE5E-63DFB988CF28}" srcOrd="0" destOrd="0" presId="urn:microsoft.com/office/officeart/2005/8/layout/vProcess5"/>
    <dgm:cxn modelId="{321FFFDC-2C72-CC4C-9D42-60AB05CCAE6E}" type="presOf" srcId="{8377B9B5-7006-422C-AC92-D8AA0181198E}" destId="{9713C7E0-D503-2844-885E-844B79814B3A}" srcOrd="1" destOrd="0" presId="urn:microsoft.com/office/officeart/2005/8/layout/vProcess5"/>
    <dgm:cxn modelId="{6A902FE0-CCC6-AE48-9BFD-AF65047E0746}" type="presOf" srcId="{BEAF870F-F359-4282-8DDB-78962033589B}" destId="{90925D95-5841-CC45-A185-56C6FBC448F8}" srcOrd="1" destOrd="0" presId="urn:microsoft.com/office/officeart/2005/8/layout/vProcess5"/>
    <dgm:cxn modelId="{1D6339E1-CA0D-4175-9204-F2C7906016FA}" srcId="{C0430D96-B03A-44B1-84A4-34790C6AE388}" destId="{BEAF870F-F359-4282-8DDB-78962033589B}" srcOrd="0" destOrd="0" parTransId="{DCFE8D62-1402-4D69-9F9A-8F847A2F6F68}" sibTransId="{49433E55-E8BC-47DD-AA90-A501A676DD24}"/>
    <dgm:cxn modelId="{BF2CA3E6-F979-0842-B596-469F56CE61EF}" type="presOf" srcId="{C0430D96-B03A-44B1-84A4-34790C6AE388}" destId="{4A01A121-A6F3-8B40-8201-9E2E9F069EB1}" srcOrd="0" destOrd="0" presId="urn:microsoft.com/office/officeart/2005/8/layout/vProcess5"/>
    <dgm:cxn modelId="{ABC2DEED-0149-A04D-86EB-0C6CFD3DC154}" type="presOf" srcId="{7B438345-C4DE-4134-ACBC-33AE6DAB589C}" destId="{305AD886-F0AC-4B48-BB30-1B98740660E0}" srcOrd="1" destOrd="0" presId="urn:microsoft.com/office/officeart/2005/8/layout/vProcess5"/>
    <dgm:cxn modelId="{020BF5EE-46A4-5F4A-BDF4-A51043C8A56D}" type="presOf" srcId="{9B72ABE8-0BE8-458F-8437-0A8189782C56}" destId="{26BB4715-51FB-8747-A4D5-2EE475F1C2EF}" srcOrd="0" destOrd="0" presId="urn:microsoft.com/office/officeart/2005/8/layout/vProcess5"/>
    <dgm:cxn modelId="{A9D502F6-0722-7546-9C7B-BFC514D7B94C}" srcId="{C0430D96-B03A-44B1-84A4-34790C6AE388}" destId="{26E89531-F459-7E42-9FD1-E3378F027FED}" srcOrd="1" destOrd="0" parTransId="{19BD3432-A5DF-154D-93F3-359FC784DC02}" sibTransId="{653B5035-07DB-2440-946C-0721D60EF1F3}"/>
    <dgm:cxn modelId="{84118BFF-C82C-E74B-A63F-8A238E17367F}" type="presOf" srcId="{C9B34E0B-EB26-468B-AD86-B45912642EC4}" destId="{9FB59ABC-204E-8941-8D62-5EB7D1B664FE}" srcOrd="0" destOrd="0" presId="urn:microsoft.com/office/officeart/2005/8/layout/vProcess5"/>
    <dgm:cxn modelId="{7E0F8A20-9294-9847-9615-A7696A934552}" type="presParOf" srcId="{4A01A121-A6F3-8B40-8201-9E2E9F069EB1}" destId="{94925921-8A46-7D4B-A5D0-0DB357960D1C}" srcOrd="0" destOrd="0" presId="urn:microsoft.com/office/officeart/2005/8/layout/vProcess5"/>
    <dgm:cxn modelId="{38377E6F-2FF5-604B-9678-ACA2F5BF4466}" type="presParOf" srcId="{4A01A121-A6F3-8B40-8201-9E2E9F069EB1}" destId="{DECE17EE-3DD4-D24E-AD70-478BAB36501D}" srcOrd="1" destOrd="0" presId="urn:microsoft.com/office/officeart/2005/8/layout/vProcess5"/>
    <dgm:cxn modelId="{4AB9E2ED-A9CB-044A-ABBC-626712F8C4A1}" type="presParOf" srcId="{4A01A121-A6F3-8B40-8201-9E2E9F069EB1}" destId="{03D25940-2225-1F47-A916-A3128D01435A}" srcOrd="2" destOrd="0" presId="urn:microsoft.com/office/officeart/2005/8/layout/vProcess5"/>
    <dgm:cxn modelId="{DC469A7A-57B7-A04E-BE43-AFA13161D48E}" type="presParOf" srcId="{4A01A121-A6F3-8B40-8201-9E2E9F069EB1}" destId="{EB9C8AD7-92F7-9144-8A6A-A039349F2082}" srcOrd="3" destOrd="0" presId="urn:microsoft.com/office/officeart/2005/8/layout/vProcess5"/>
    <dgm:cxn modelId="{EA941765-D81A-1947-BC6E-ADABC1790A75}" type="presParOf" srcId="{4A01A121-A6F3-8B40-8201-9E2E9F069EB1}" destId="{B7BDCC17-59B8-8A4F-BE5E-63DFB988CF28}" srcOrd="4" destOrd="0" presId="urn:microsoft.com/office/officeart/2005/8/layout/vProcess5"/>
    <dgm:cxn modelId="{DDF29BBF-4A02-5543-9A19-C3EEBAB98252}" type="presParOf" srcId="{4A01A121-A6F3-8B40-8201-9E2E9F069EB1}" destId="{117B9DB0-2247-6943-B1E9-1CF387AFCA4E}" srcOrd="5" destOrd="0" presId="urn:microsoft.com/office/officeart/2005/8/layout/vProcess5"/>
    <dgm:cxn modelId="{22C54746-F9E0-2C49-BF25-6B10CDCD073A}" type="presParOf" srcId="{4A01A121-A6F3-8B40-8201-9E2E9F069EB1}" destId="{6A144300-C076-E048-8260-05259CAC98FD}" srcOrd="6" destOrd="0" presId="urn:microsoft.com/office/officeart/2005/8/layout/vProcess5"/>
    <dgm:cxn modelId="{6D2735E2-C75C-9647-89D5-29F456B0346C}" type="presParOf" srcId="{4A01A121-A6F3-8B40-8201-9E2E9F069EB1}" destId="{CA718549-7D77-A24F-9FF3-1957598689E6}" srcOrd="7" destOrd="0" presId="urn:microsoft.com/office/officeart/2005/8/layout/vProcess5"/>
    <dgm:cxn modelId="{8B72BA04-A575-9D44-8DB7-B13A05646660}" type="presParOf" srcId="{4A01A121-A6F3-8B40-8201-9E2E9F069EB1}" destId="{9FB59ABC-204E-8941-8D62-5EB7D1B664FE}" srcOrd="8" destOrd="0" presId="urn:microsoft.com/office/officeart/2005/8/layout/vProcess5"/>
    <dgm:cxn modelId="{492D885A-E413-DD4F-8739-6852B3EF0643}" type="presParOf" srcId="{4A01A121-A6F3-8B40-8201-9E2E9F069EB1}" destId="{26BB4715-51FB-8747-A4D5-2EE475F1C2EF}" srcOrd="9" destOrd="0" presId="urn:microsoft.com/office/officeart/2005/8/layout/vProcess5"/>
    <dgm:cxn modelId="{458062EF-30B1-FC4D-9D5A-B6657C684B60}" type="presParOf" srcId="{4A01A121-A6F3-8B40-8201-9E2E9F069EB1}" destId="{90925D95-5841-CC45-A185-56C6FBC448F8}" srcOrd="10" destOrd="0" presId="urn:microsoft.com/office/officeart/2005/8/layout/vProcess5"/>
    <dgm:cxn modelId="{9EAD85C9-6AC8-5641-9065-E2DDA6A80A9B}" type="presParOf" srcId="{4A01A121-A6F3-8B40-8201-9E2E9F069EB1}" destId="{FCCBFDC7-47EE-074E-AD47-DEA78395F4F5}" srcOrd="11" destOrd="0" presId="urn:microsoft.com/office/officeart/2005/8/layout/vProcess5"/>
    <dgm:cxn modelId="{E2E468C6-16B5-4644-A751-7ADECE482D72}" type="presParOf" srcId="{4A01A121-A6F3-8B40-8201-9E2E9F069EB1}" destId="{526B9867-2D2E-234C-992C-1C4970B69485}" srcOrd="12" destOrd="0" presId="urn:microsoft.com/office/officeart/2005/8/layout/vProcess5"/>
    <dgm:cxn modelId="{A468D765-E44C-674A-8C78-A140B7406823}" type="presParOf" srcId="{4A01A121-A6F3-8B40-8201-9E2E9F069EB1}" destId="{9713C7E0-D503-2844-885E-844B79814B3A}" srcOrd="13" destOrd="0" presId="urn:microsoft.com/office/officeart/2005/8/layout/vProcess5"/>
    <dgm:cxn modelId="{7C0CFD0A-43E7-0842-ADD3-4517EA333E12}" type="presParOf" srcId="{4A01A121-A6F3-8B40-8201-9E2E9F069EB1}" destId="{305AD886-F0AC-4B48-BB30-1B98740660E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491F-0FEF-4BC0-BBC6-C66CA029DA7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4256EA-C415-43A0-87E8-79A7AFC4695A}">
      <dgm:prSet/>
      <dgm:spPr/>
      <dgm:t>
        <a:bodyPr/>
        <a:lstStyle/>
        <a:p>
          <a:r>
            <a:rPr lang="ru-RU" dirty="0"/>
            <a:t>Реклама растет в цене </a:t>
          </a:r>
          <a:endParaRPr lang="en-US" dirty="0"/>
        </a:p>
      </dgm:t>
    </dgm:pt>
    <dgm:pt modelId="{02995E31-B14B-48FD-81B2-66894F087327}" type="parTrans" cxnId="{171EE498-A04E-4EE9-AF56-4786FE8EA7FB}">
      <dgm:prSet/>
      <dgm:spPr/>
      <dgm:t>
        <a:bodyPr/>
        <a:lstStyle/>
        <a:p>
          <a:endParaRPr lang="en-US"/>
        </a:p>
      </dgm:t>
    </dgm:pt>
    <dgm:pt modelId="{81AA933F-54AE-47CB-8648-526778A1D7EA}" type="sibTrans" cxnId="{171EE498-A04E-4EE9-AF56-4786FE8EA7FB}">
      <dgm:prSet/>
      <dgm:spPr/>
      <dgm:t>
        <a:bodyPr/>
        <a:lstStyle/>
        <a:p>
          <a:endParaRPr lang="en-US"/>
        </a:p>
      </dgm:t>
    </dgm:pt>
    <dgm:pt modelId="{FF4FCE31-6F01-4E69-BD95-6A326E86ACF7}">
      <dgm:prSet/>
      <dgm:spPr/>
      <dgm:t>
        <a:bodyPr/>
        <a:lstStyle/>
        <a:p>
          <a:r>
            <a:rPr lang="ru-RU"/>
            <a:t>Стоимость привлечения лида дорожает </a:t>
          </a:r>
          <a:endParaRPr lang="en-US"/>
        </a:p>
      </dgm:t>
    </dgm:pt>
    <dgm:pt modelId="{17485078-78A7-4B0A-8CA5-CBC0EDA460B5}" type="parTrans" cxnId="{25DEC14D-1A71-4D32-B309-3C9CD32A8F03}">
      <dgm:prSet/>
      <dgm:spPr/>
      <dgm:t>
        <a:bodyPr/>
        <a:lstStyle/>
        <a:p>
          <a:endParaRPr lang="en-US"/>
        </a:p>
      </dgm:t>
    </dgm:pt>
    <dgm:pt modelId="{E1D99F1B-CEFA-4694-8D4C-512B7F7CB963}" type="sibTrans" cxnId="{25DEC14D-1A71-4D32-B309-3C9CD32A8F03}">
      <dgm:prSet/>
      <dgm:spPr/>
      <dgm:t>
        <a:bodyPr/>
        <a:lstStyle/>
        <a:p>
          <a:endParaRPr lang="en-US"/>
        </a:p>
      </dgm:t>
    </dgm:pt>
    <dgm:pt modelId="{6FD46439-5132-49ED-B88B-1F4153845078}">
      <dgm:prSet/>
      <dgm:spPr/>
      <dgm:t>
        <a:bodyPr/>
        <a:lstStyle/>
        <a:p>
          <a:r>
            <a:rPr lang="ru-RU" dirty="0"/>
            <a:t>Конверсия падает</a:t>
          </a:r>
          <a:endParaRPr lang="en-US" dirty="0"/>
        </a:p>
      </dgm:t>
    </dgm:pt>
    <dgm:pt modelId="{D2BA8A93-C108-414E-B902-C83E5AF19D9A}" type="parTrans" cxnId="{502A8C2B-9163-4FAE-866C-C54D57343C0A}">
      <dgm:prSet/>
      <dgm:spPr/>
      <dgm:t>
        <a:bodyPr/>
        <a:lstStyle/>
        <a:p>
          <a:endParaRPr lang="en-US"/>
        </a:p>
      </dgm:t>
    </dgm:pt>
    <dgm:pt modelId="{FC3C4D0C-BA92-4236-9245-57FB58A50DCE}" type="sibTrans" cxnId="{502A8C2B-9163-4FAE-866C-C54D57343C0A}">
      <dgm:prSet/>
      <dgm:spPr/>
      <dgm:t>
        <a:bodyPr/>
        <a:lstStyle/>
        <a:p>
          <a:endParaRPr lang="en-US"/>
        </a:p>
      </dgm:t>
    </dgm:pt>
    <dgm:pt modelId="{5842EC1B-90D6-45EA-8FFA-3432EEAC98B7}">
      <dgm:prSet/>
      <dgm:spPr/>
      <dgm:t>
        <a:bodyPr/>
        <a:lstStyle/>
        <a:p>
          <a:r>
            <a:rPr lang="ru-RU" dirty="0"/>
            <a:t>Агрегаторы «</a:t>
          </a:r>
          <a:r>
            <a:rPr lang="ru-RU" dirty="0" err="1"/>
            <a:t>борзеют</a:t>
          </a:r>
          <a:r>
            <a:rPr lang="ru-RU" dirty="0"/>
            <a:t>»</a:t>
          </a:r>
          <a:endParaRPr lang="en-US" dirty="0"/>
        </a:p>
      </dgm:t>
    </dgm:pt>
    <dgm:pt modelId="{F0D42198-6055-48AF-A2FE-3EA29C37904D}" type="parTrans" cxnId="{8C4001A6-1031-4A16-9EBD-872C712FBB41}">
      <dgm:prSet/>
      <dgm:spPr/>
      <dgm:t>
        <a:bodyPr/>
        <a:lstStyle/>
        <a:p>
          <a:endParaRPr lang="en-US"/>
        </a:p>
      </dgm:t>
    </dgm:pt>
    <dgm:pt modelId="{755809C0-5C09-4442-875F-F9971639A244}" type="sibTrans" cxnId="{8C4001A6-1031-4A16-9EBD-872C712FBB41}">
      <dgm:prSet/>
      <dgm:spPr/>
      <dgm:t>
        <a:bodyPr/>
        <a:lstStyle/>
        <a:p>
          <a:endParaRPr lang="en-US"/>
        </a:p>
      </dgm:t>
    </dgm:pt>
    <dgm:pt modelId="{E6DDC47B-E7E6-8E4A-A9BB-3A91AC4927B0}">
      <dgm:prSet/>
      <dgm:spPr/>
      <dgm:t>
        <a:bodyPr/>
        <a:lstStyle/>
        <a:p>
          <a:r>
            <a:rPr lang="ru-RU" dirty="0"/>
            <a:t>Любимые сети заблокированы и не востребованы</a:t>
          </a:r>
        </a:p>
      </dgm:t>
    </dgm:pt>
    <dgm:pt modelId="{5C8B03DD-4315-6E4D-8274-32AF1CFEE130}" type="parTrans" cxnId="{9134E6F7-F5E2-A64C-B693-278B5E4CCCBA}">
      <dgm:prSet/>
      <dgm:spPr/>
      <dgm:t>
        <a:bodyPr/>
        <a:lstStyle/>
        <a:p>
          <a:endParaRPr lang="ru-RU"/>
        </a:p>
      </dgm:t>
    </dgm:pt>
    <dgm:pt modelId="{D7EE4C28-368D-C943-943B-7EC0281947E7}" type="sibTrans" cxnId="{9134E6F7-F5E2-A64C-B693-278B5E4CCCBA}">
      <dgm:prSet/>
      <dgm:spPr/>
      <dgm:t>
        <a:bodyPr/>
        <a:lstStyle/>
        <a:p>
          <a:endParaRPr lang="ru-RU"/>
        </a:p>
      </dgm:t>
    </dgm:pt>
    <dgm:pt modelId="{54BD9678-A7F9-0140-A84A-1706DC538C0A}" type="pres">
      <dgm:prSet presAssocID="{BB11491F-0FEF-4BC0-BBC6-C66CA029DA79}" presName="linear" presStyleCnt="0">
        <dgm:presLayoutVars>
          <dgm:dir/>
          <dgm:animLvl val="lvl"/>
          <dgm:resizeHandles val="exact"/>
        </dgm:presLayoutVars>
      </dgm:prSet>
      <dgm:spPr/>
    </dgm:pt>
    <dgm:pt modelId="{F9180FF9-143B-104E-8829-F2EE89E66051}" type="pres">
      <dgm:prSet presAssocID="{F14256EA-C415-43A0-87E8-79A7AFC4695A}" presName="parentLin" presStyleCnt="0"/>
      <dgm:spPr/>
    </dgm:pt>
    <dgm:pt modelId="{845479DD-D904-F742-8F26-4D6818C49CD5}" type="pres">
      <dgm:prSet presAssocID="{F14256EA-C415-43A0-87E8-79A7AFC4695A}" presName="parentLeftMargin" presStyleLbl="node1" presStyleIdx="0" presStyleCnt="5"/>
      <dgm:spPr/>
    </dgm:pt>
    <dgm:pt modelId="{05B6150E-BF1C-3D40-B52B-D47B1A234BC6}" type="pres">
      <dgm:prSet presAssocID="{F14256EA-C415-43A0-87E8-79A7AFC469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A127F8C-E505-B843-80EE-BDF5C2FDE1C2}" type="pres">
      <dgm:prSet presAssocID="{F14256EA-C415-43A0-87E8-79A7AFC4695A}" presName="negativeSpace" presStyleCnt="0"/>
      <dgm:spPr/>
    </dgm:pt>
    <dgm:pt modelId="{0DE83790-3E5B-3841-86AE-BF5DBAFA3868}" type="pres">
      <dgm:prSet presAssocID="{F14256EA-C415-43A0-87E8-79A7AFC4695A}" presName="childText" presStyleLbl="conFgAcc1" presStyleIdx="0" presStyleCnt="5">
        <dgm:presLayoutVars>
          <dgm:bulletEnabled val="1"/>
        </dgm:presLayoutVars>
      </dgm:prSet>
      <dgm:spPr/>
    </dgm:pt>
    <dgm:pt modelId="{F814E0AB-E67A-424F-8D59-E8170F41EBDF}" type="pres">
      <dgm:prSet presAssocID="{81AA933F-54AE-47CB-8648-526778A1D7EA}" presName="spaceBetweenRectangles" presStyleCnt="0"/>
      <dgm:spPr/>
    </dgm:pt>
    <dgm:pt modelId="{501B9116-F78B-E64B-85E2-B231E1DE7DA6}" type="pres">
      <dgm:prSet presAssocID="{FF4FCE31-6F01-4E69-BD95-6A326E86ACF7}" presName="parentLin" presStyleCnt="0"/>
      <dgm:spPr/>
    </dgm:pt>
    <dgm:pt modelId="{71747E6E-6C07-5943-857C-4E81887BF46A}" type="pres">
      <dgm:prSet presAssocID="{FF4FCE31-6F01-4E69-BD95-6A326E86ACF7}" presName="parentLeftMargin" presStyleLbl="node1" presStyleIdx="0" presStyleCnt="5"/>
      <dgm:spPr/>
    </dgm:pt>
    <dgm:pt modelId="{6578294F-152E-AE41-9440-5CCFFF6F3D86}" type="pres">
      <dgm:prSet presAssocID="{FF4FCE31-6F01-4E69-BD95-6A326E86AC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2310A7-737F-5746-B54B-8AAC43DF05C7}" type="pres">
      <dgm:prSet presAssocID="{FF4FCE31-6F01-4E69-BD95-6A326E86ACF7}" presName="negativeSpace" presStyleCnt="0"/>
      <dgm:spPr/>
    </dgm:pt>
    <dgm:pt modelId="{1BF7D2A4-2C63-E641-8BF6-4BB6B96689BE}" type="pres">
      <dgm:prSet presAssocID="{FF4FCE31-6F01-4E69-BD95-6A326E86ACF7}" presName="childText" presStyleLbl="conFgAcc1" presStyleIdx="1" presStyleCnt="5">
        <dgm:presLayoutVars>
          <dgm:bulletEnabled val="1"/>
        </dgm:presLayoutVars>
      </dgm:prSet>
      <dgm:spPr/>
    </dgm:pt>
    <dgm:pt modelId="{A86788CC-FC84-3C48-929B-CD48484FB25F}" type="pres">
      <dgm:prSet presAssocID="{E1D99F1B-CEFA-4694-8D4C-512B7F7CB963}" presName="spaceBetweenRectangles" presStyleCnt="0"/>
      <dgm:spPr/>
    </dgm:pt>
    <dgm:pt modelId="{16728685-C20A-AD44-8824-B495E598947B}" type="pres">
      <dgm:prSet presAssocID="{6FD46439-5132-49ED-B88B-1F4153845078}" presName="parentLin" presStyleCnt="0"/>
      <dgm:spPr/>
    </dgm:pt>
    <dgm:pt modelId="{614BFC8C-8B03-6448-8F6B-09805243FC8B}" type="pres">
      <dgm:prSet presAssocID="{6FD46439-5132-49ED-B88B-1F4153845078}" presName="parentLeftMargin" presStyleLbl="node1" presStyleIdx="1" presStyleCnt="5"/>
      <dgm:spPr/>
    </dgm:pt>
    <dgm:pt modelId="{7D64E787-5546-724C-8BAA-56D00C7D0EB8}" type="pres">
      <dgm:prSet presAssocID="{6FD46439-5132-49ED-B88B-1F41538450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F2ACEC5-2AFD-724F-B483-5021A47A0DBC}" type="pres">
      <dgm:prSet presAssocID="{6FD46439-5132-49ED-B88B-1F4153845078}" presName="negativeSpace" presStyleCnt="0"/>
      <dgm:spPr/>
    </dgm:pt>
    <dgm:pt modelId="{DC7359AD-E067-0D42-8256-35CC0CDB98C1}" type="pres">
      <dgm:prSet presAssocID="{6FD46439-5132-49ED-B88B-1F4153845078}" presName="childText" presStyleLbl="conFgAcc1" presStyleIdx="2" presStyleCnt="5">
        <dgm:presLayoutVars>
          <dgm:bulletEnabled val="1"/>
        </dgm:presLayoutVars>
      </dgm:prSet>
      <dgm:spPr/>
    </dgm:pt>
    <dgm:pt modelId="{82F97FA6-3A0E-0A47-BFAF-8FB5F2127306}" type="pres">
      <dgm:prSet presAssocID="{FC3C4D0C-BA92-4236-9245-57FB58A50DCE}" presName="spaceBetweenRectangles" presStyleCnt="0"/>
      <dgm:spPr/>
    </dgm:pt>
    <dgm:pt modelId="{A6731287-E1D0-0447-B4FA-8CBB2F7851D4}" type="pres">
      <dgm:prSet presAssocID="{5842EC1B-90D6-45EA-8FFA-3432EEAC98B7}" presName="parentLin" presStyleCnt="0"/>
      <dgm:spPr/>
    </dgm:pt>
    <dgm:pt modelId="{6C1E8132-F88B-7A44-9FDE-572AEF26142D}" type="pres">
      <dgm:prSet presAssocID="{5842EC1B-90D6-45EA-8FFA-3432EEAC98B7}" presName="parentLeftMargin" presStyleLbl="node1" presStyleIdx="2" presStyleCnt="5"/>
      <dgm:spPr/>
    </dgm:pt>
    <dgm:pt modelId="{6EF40E9C-8C82-3B43-B55B-855152576A30}" type="pres">
      <dgm:prSet presAssocID="{5842EC1B-90D6-45EA-8FFA-3432EEAC98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1B1641-3AE4-594D-9EB3-F7987703A206}" type="pres">
      <dgm:prSet presAssocID="{5842EC1B-90D6-45EA-8FFA-3432EEAC98B7}" presName="negativeSpace" presStyleCnt="0"/>
      <dgm:spPr/>
    </dgm:pt>
    <dgm:pt modelId="{6A7A65F3-84C1-CA46-BDD9-8AC74A2E872B}" type="pres">
      <dgm:prSet presAssocID="{5842EC1B-90D6-45EA-8FFA-3432EEAC98B7}" presName="childText" presStyleLbl="conFgAcc1" presStyleIdx="3" presStyleCnt="5">
        <dgm:presLayoutVars>
          <dgm:bulletEnabled val="1"/>
        </dgm:presLayoutVars>
      </dgm:prSet>
      <dgm:spPr/>
    </dgm:pt>
    <dgm:pt modelId="{413E77EF-8D7C-4240-B47B-174146E5CCEA}" type="pres">
      <dgm:prSet presAssocID="{755809C0-5C09-4442-875F-F9971639A244}" presName="spaceBetweenRectangles" presStyleCnt="0"/>
      <dgm:spPr/>
    </dgm:pt>
    <dgm:pt modelId="{0A5CD987-9E92-EE42-9D57-A3C19789E267}" type="pres">
      <dgm:prSet presAssocID="{E6DDC47B-E7E6-8E4A-A9BB-3A91AC4927B0}" presName="parentLin" presStyleCnt="0"/>
      <dgm:spPr/>
    </dgm:pt>
    <dgm:pt modelId="{927C9E1B-49BC-254E-957E-160BF03E8F7F}" type="pres">
      <dgm:prSet presAssocID="{E6DDC47B-E7E6-8E4A-A9BB-3A91AC4927B0}" presName="parentLeftMargin" presStyleLbl="node1" presStyleIdx="3" presStyleCnt="5"/>
      <dgm:spPr/>
    </dgm:pt>
    <dgm:pt modelId="{D0763146-7FF5-F442-A606-D04828799E82}" type="pres">
      <dgm:prSet presAssocID="{E6DDC47B-E7E6-8E4A-A9BB-3A91AC4927B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ABAF6A3-001E-7248-AB50-B31B03044008}" type="pres">
      <dgm:prSet presAssocID="{E6DDC47B-E7E6-8E4A-A9BB-3A91AC4927B0}" presName="negativeSpace" presStyleCnt="0"/>
      <dgm:spPr/>
    </dgm:pt>
    <dgm:pt modelId="{6C382685-03E4-A540-96E2-E6D4E91F1D5F}" type="pres">
      <dgm:prSet presAssocID="{E6DDC47B-E7E6-8E4A-A9BB-3A91AC4927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757CD19-5091-A642-BFCA-3F083824D3A7}" type="presOf" srcId="{FF4FCE31-6F01-4E69-BD95-6A326E86ACF7}" destId="{6578294F-152E-AE41-9440-5CCFFF6F3D86}" srcOrd="1" destOrd="0" presId="urn:microsoft.com/office/officeart/2005/8/layout/list1"/>
    <dgm:cxn modelId="{502A8C2B-9163-4FAE-866C-C54D57343C0A}" srcId="{BB11491F-0FEF-4BC0-BBC6-C66CA029DA79}" destId="{6FD46439-5132-49ED-B88B-1F4153845078}" srcOrd="2" destOrd="0" parTransId="{D2BA8A93-C108-414E-B902-C83E5AF19D9A}" sibTransId="{FC3C4D0C-BA92-4236-9245-57FB58A50DCE}"/>
    <dgm:cxn modelId="{8B070C41-7B95-9044-A503-0FBB1518C1A9}" type="presOf" srcId="{5842EC1B-90D6-45EA-8FFA-3432EEAC98B7}" destId="{6EF40E9C-8C82-3B43-B55B-855152576A30}" srcOrd="1" destOrd="0" presId="urn:microsoft.com/office/officeart/2005/8/layout/list1"/>
    <dgm:cxn modelId="{E1919A4B-7743-224E-84B5-8FF09E6B7EC5}" type="presOf" srcId="{BB11491F-0FEF-4BC0-BBC6-C66CA029DA79}" destId="{54BD9678-A7F9-0140-A84A-1706DC538C0A}" srcOrd="0" destOrd="0" presId="urn:microsoft.com/office/officeart/2005/8/layout/list1"/>
    <dgm:cxn modelId="{25DEC14D-1A71-4D32-B309-3C9CD32A8F03}" srcId="{BB11491F-0FEF-4BC0-BBC6-C66CA029DA79}" destId="{FF4FCE31-6F01-4E69-BD95-6A326E86ACF7}" srcOrd="1" destOrd="0" parTransId="{17485078-78A7-4B0A-8CA5-CBC0EDA460B5}" sibTransId="{E1D99F1B-CEFA-4694-8D4C-512B7F7CB963}"/>
    <dgm:cxn modelId="{18BC4C7E-75BC-2644-8555-9B3865B28A80}" type="presOf" srcId="{6FD46439-5132-49ED-B88B-1F4153845078}" destId="{614BFC8C-8B03-6448-8F6B-09805243FC8B}" srcOrd="0" destOrd="0" presId="urn:microsoft.com/office/officeart/2005/8/layout/list1"/>
    <dgm:cxn modelId="{BC6A9F84-8D43-4446-8A94-569DC6D430C4}" type="presOf" srcId="{6FD46439-5132-49ED-B88B-1F4153845078}" destId="{7D64E787-5546-724C-8BAA-56D00C7D0EB8}" srcOrd="1" destOrd="0" presId="urn:microsoft.com/office/officeart/2005/8/layout/list1"/>
    <dgm:cxn modelId="{171EE498-A04E-4EE9-AF56-4786FE8EA7FB}" srcId="{BB11491F-0FEF-4BC0-BBC6-C66CA029DA79}" destId="{F14256EA-C415-43A0-87E8-79A7AFC4695A}" srcOrd="0" destOrd="0" parTransId="{02995E31-B14B-48FD-81B2-66894F087327}" sibTransId="{81AA933F-54AE-47CB-8648-526778A1D7EA}"/>
    <dgm:cxn modelId="{8C4001A6-1031-4A16-9EBD-872C712FBB41}" srcId="{BB11491F-0FEF-4BC0-BBC6-C66CA029DA79}" destId="{5842EC1B-90D6-45EA-8FFA-3432EEAC98B7}" srcOrd="3" destOrd="0" parTransId="{F0D42198-6055-48AF-A2FE-3EA29C37904D}" sibTransId="{755809C0-5C09-4442-875F-F9971639A244}"/>
    <dgm:cxn modelId="{3D856BD5-782A-FD4D-A5FF-FA4F99F1A124}" type="presOf" srcId="{E6DDC47B-E7E6-8E4A-A9BB-3A91AC4927B0}" destId="{D0763146-7FF5-F442-A606-D04828799E82}" srcOrd="1" destOrd="0" presId="urn:microsoft.com/office/officeart/2005/8/layout/list1"/>
    <dgm:cxn modelId="{F966DFD5-F655-ED49-8768-EC0E69D4720A}" type="presOf" srcId="{FF4FCE31-6F01-4E69-BD95-6A326E86ACF7}" destId="{71747E6E-6C07-5943-857C-4E81887BF46A}" srcOrd="0" destOrd="0" presId="urn:microsoft.com/office/officeart/2005/8/layout/list1"/>
    <dgm:cxn modelId="{BF21CEDD-3EB0-2449-915F-519E900330F9}" type="presOf" srcId="{F14256EA-C415-43A0-87E8-79A7AFC4695A}" destId="{05B6150E-BF1C-3D40-B52B-D47B1A234BC6}" srcOrd="1" destOrd="0" presId="urn:microsoft.com/office/officeart/2005/8/layout/list1"/>
    <dgm:cxn modelId="{B07E58EC-5790-5A43-A72C-76D80EA99EBB}" type="presOf" srcId="{5842EC1B-90D6-45EA-8FFA-3432EEAC98B7}" destId="{6C1E8132-F88B-7A44-9FDE-572AEF26142D}" srcOrd="0" destOrd="0" presId="urn:microsoft.com/office/officeart/2005/8/layout/list1"/>
    <dgm:cxn modelId="{9134E6F7-F5E2-A64C-B693-278B5E4CCCBA}" srcId="{BB11491F-0FEF-4BC0-BBC6-C66CA029DA79}" destId="{E6DDC47B-E7E6-8E4A-A9BB-3A91AC4927B0}" srcOrd="4" destOrd="0" parTransId="{5C8B03DD-4315-6E4D-8274-32AF1CFEE130}" sibTransId="{D7EE4C28-368D-C943-943B-7EC0281947E7}"/>
    <dgm:cxn modelId="{85F463FB-3FD2-814E-842F-A30359AB9323}" type="presOf" srcId="{E6DDC47B-E7E6-8E4A-A9BB-3A91AC4927B0}" destId="{927C9E1B-49BC-254E-957E-160BF03E8F7F}" srcOrd="0" destOrd="0" presId="urn:microsoft.com/office/officeart/2005/8/layout/list1"/>
    <dgm:cxn modelId="{DA7202FE-D71E-4D47-872E-F4D038AEAB7B}" type="presOf" srcId="{F14256EA-C415-43A0-87E8-79A7AFC4695A}" destId="{845479DD-D904-F742-8F26-4D6818C49CD5}" srcOrd="0" destOrd="0" presId="urn:microsoft.com/office/officeart/2005/8/layout/list1"/>
    <dgm:cxn modelId="{A3789A44-A07D-144F-ADD0-485896382A12}" type="presParOf" srcId="{54BD9678-A7F9-0140-A84A-1706DC538C0A}" destId="{F9180FF9-143B-104E-8829-F2EE89E66051}" srcOrd="0" destOrd="0" presId="urn:microsoft.com/office/officeart/2005/8/layout/list1"/>
    <dgm:cxn modelId="{FA4C5B29-E164-D24D-BE80-2558A1FE22A8}" type="presParOf" srcId="{F9180FF9-143B-104E-8829-F2EE89E66051}" destId="{845479DD-D904-F742-8F26-4D6818C49CD5}" srcOrd="0" destOrd="0" presId="urn:microsoft.com/office/officeart/2005/8/layout/list1"/>
    <dgm:cxn modelId="{FB551173-B5B9-8C4B-839D-60863700735E}" type="presParOf" srcId="{F9180FF9-143B-104E-8829-F2EE89E66051}" destId="{05B6150E-BF1C-3D40-B52B-D47B1A234BC6}" srcOrd="1" destOrd="0" presId="urn:microsoft.com/office/officeart/2005/8/layout/list1"/>
    <dgm:cxn modelId="{5E223DF7-4E78-074D-A3C1-9DC7B8EFB06D}" type="presParOf" srcId="{54BD9678-A7F9-0140-A84A-1706DC538C0A}" destId="{0A127F8C-E505-B843-80EE-BDF5C2FDE1C2}" srcOrd="1" destOrd="0" presId="urn:microsoft.com/office/officeart/2005/8/layout/list1"/>
    <dgm:cxn modelId="{AA08E53C-567F-5B4E-A019-67C8A08A06C4}" type="presParOf" srcId="{54BD9678-A7F9-0140-A84A-1706DC538C0A}" destId="{0DE83790-3E5B-3841-86AE-BF5DBAFA3868}" srcOrd="2" destOrd="0" presId="urn:microsoft.com/office/officeart/2005/8/layout/list1"/>
    <dgm:cxn modelId="{20DF4846-9E88-014D-A402-BCBECE5B0CE8}" type="presParOf" srcId="{54BD9678-A7F9-0140-A84A-1706DC538C0A}" destId="{F814E0AB-E67A-424F-8D59-E8170F41EBDF}" srcOrd="3" destOrd="0" presId="urn:microsoft.com/office/officeart/2005/8/layout/list1"/>
    <dgm:cxn modelId="{37775D05-794D-8942-8A13-85C086B2939A}" type="presParOf" srcId="{54BD9678-A7F9-0140-A84A-1706DC538C0A}" destId="{501B9116-F78B-E64B-85E2-B231E1DE7DA6}" srcOrd="4" destOrd="0" presId="urn:microsoft.com/office/officeart/2005/8/layout/list1"/>
    <dgm:cxn modelId="{D7041D11-10CA-3044-9137-1197B82A1936}" type="presParOf" srcId="{501B9116-F78B-E64B-85E2-B231E1DE7DA6}" destId="{71747E6E-6C07-5943-857C-4E81887BF46A}" srcOrd="0" destOrd="0" presId="urn:microsoft.com/office/officeart/2005/8/layout/list1"/>
    <dgm:cxn modelId="{58C22A80-EBC1-8D4C-A84F-D4E436599B86}" type="presParOf" srcId="{501B9116-F78B-E64B-85E2-B231E1DE7DA6}" destId="{6578294F-152E-AE41-9440-5CCFFF6F3D86}" srcOrd="1" destOrd="0" presId="urn:microsoft.com/office/officeart/2005/8/layout/list1"/>
    <dgm:cxn modelId="{A25754C9-CC54-0C4C-BA3C-6329AC81F555}" type="presParOf" srcId="{54BD9678-A7F9-0140-A84A-1706DC538C0A}" destId="{482310A7-737F-5746-B54B-8AAC43DF05C7}" srcOrd="5" destOrd="0" presId="urn:microsoft.com/office/officeart/2005/8/layout/list1"/>
    <dgm:cxn modelId="{4BC6C657-8382-FD4D-8D5F-67372C3B8AB3}" type="presParOf" srcId="{54BD9678-A7F9-0140-A84A-1706DC538C0A}" destId="{1BF7D2A4-2C63-E641-8BF6-4BB6B96689BE}" srcOrd="6" destOrd="0" presId="urn:microsoft.com/office/officeart/2005/8/layout/list1"/>
    <dgm:cxn modelId="{38DD8315-19CF-5141-B9F8-649379BFB59A}" type="presParOf" srcId="{54BD9678-A7F9-0140-A84A-1706DC538C0A}" destId="{A86788CC-FC84-3C48-929B-CD48484FB25F}" srcOrd="7" destOrd="0" presId="urn:microsoft.com/office/officeart/2005/8/layout/list1"/>
    <dgm:cxn modelId="{0CC33A4F-4DA6-B14C-A0F3-6288A0C777D7}" type="presParOf" srcId="{54BD9678-A7F9-0140-A84A-1706DC538C0A}" destId="{16728685-C20A-AD44-8824-B495E598947B}" srcOrd="8" destOrd="0" presId="urn:microsoft.com/office/officeart/2005/8/layout/list1"/>
    <dgm:cxn modelId="{00BBBB80-C506-1949-982E-E9860F28C432}" type="presParOf" srcId="{16728685-C20A-AD44-8824-B495E598947B}" destId="{614BFC8C-8B03-6448-8F6B-09805243FC8B}" srcOrd="0" destOrd="0" presId="urn:microsoft.com/office/officeart/2005/8/layout/list1"/>
    <dgm:cxn modelId="{DB0482AF-6604-BE45-B930-A98133CEA515}" type="presParOf" srcId="{16728685-C20A-AD44-8824-B495E598947B}" destId="{7D64E787-5546-724C-8BAA-56D00C7D0EB8}" srcOrd="1" destOrd="0" presId="urn:microsoft.com/office/officeart/2005/8/layout/list1"/>
    <dgm:cxn modelId="{C50C670E-FEB3-4F40-9B19-4EC5322AD7F3}" type="presParOf" srcId="{54BD9678-A7F9-0140-A84A-1706DC538C0A}" destId="{1F2ACEC5-2AFD-724F-B483-5021A47A0DBC}" srcOrd="9" destOrd="0" presId="urn:microsoft.com/office/officeart/2005/8/layout/list1"/>
    <dgm:cxn modelId="{1C4EADAC-DD9C-EB4F-9D11-3CB9C4602BAD}" type="presParOf" srcId="{54BD9678-A7F9-0140-A84A-1706DC538C0A}" destId="{DC7359AD-E067-0D42-8256-35CC0CDB98C1}" srcOrd="10" destOrd="0" presId="urn:microsoft.com/office/officeart/2005/8/layout/list1"/>
    <dgm:cxn modelId="{66E59E61-7B75-5E4D-8BF4-895B4B593798}" type="presParOf" srcId="{54BD9678-A7F9-0140-A84A-1706DC538C0A}" destId="{82F97FA6-3A0E-0A47-BFAF-8FB5F2127306}" srcOrd="11" destOrd="0" presId="urn:microsoft.com/office/officeart/2005/8/layout/list1"/>
    <dgm:cxn modelId="{1F77B981-9B0F-D642-84BC-8BB0DB028708}" type="presParOf" srcId="{54BD9678-A7F9-0140-A84A-1706DC538C0A}" destId="{A6731287-E1D0-0447-B4FA-8CBB2F7851D4}" srcOrd="12" destOrd="0" presId="urn:microsoft.com/office/officeart/2005/8/layout/list1"/>
    <dgm:cxn modelId="{3FC0A76D-10BD-F347-B9ED-EE2641A6B51C}" type="presParOf" srcId="{A6731287-E1D0-0447-B4FA-8CBB2F7851D4}" destId="{6C1E8132-F88B-7A44-9FDE-572AEF26142D}" srcOrd="0" destOrd="0" presId="urn:microsoft.com/office/officeart/2005/8/layout/list1"/>
    <dgm:cxn modelId="{4A7F5A08-4E0C-9047-901E-1A55C1874433}" type="presParOf" srcId="{A6731287-E1D0-0447-B4FA-8CBB2F7851D4}" destId="{6EF40E9C-8C82-3B43-B55B-855152576A30}" srcOrd="1" destOrd="0" presId="urn:microsoft.com/office/officeart/2005/8/layout/list1"/>
    <dgm:cxn modelId="{9EEF8574-8F1D-E141-A435-BAB2771B1FAE}" type="presParOf" srcId="{54BD9678-A7F9-0140-A84A-1706DC538C0A}" destId="{871B1641-3AE4-594D-9EB3-F7987703A206}" srcOrd="13" destOrd="0" presId="urn:microsoft.com/office/officeart/2005/8/layout/list1"/>
    <dgm:cxn modelId="{E0F8EC63-39D9-364A-B4A7-ABA474A75291}" type="presParOf" srcId="{54BD9678-A7F9-0140-A84A-1706DC538C0A}" destId="{6A7A65F3-84C1-CA46-BDD9-8AC74A2E872B}" srcOrd="14" destOrd="0" presId="urn:microsoft.com/office/officeart/2005/8/layout/list1"/>
    <dgm:cxn modelId="{668603B8-DED3-1A4A-B562-7E56BF456978}" type="presParOf" srcId="{54BD9678-A7F9-0140-A84A-1706DC538C0A}" destId="{413E77EF-8D7C-4240-B47B-174146E5CCEA}" srcOrd="15" destOrd="0" presId="urn:microsoft.com/office/officeart/2005/8/layout/list1"/>
    <dgm:cxn modelId="{8DEBC7EF-B760-DE4B-8F49-04701E766851}" type="presParOf" srcId="{54BD9678-A7F9-0140-A84A-1706DC538C0A}" destId="{0A5CD987-9E92-EE42-9D57-A3C19789E267}" srcOrd="16" destOrd="0" presId="urn:microsoft.com/office/officeart/2005/8/layout/list1"/>
    <dgm:cxn modelId="{F9AB9250-3D6A-F049-950E-A856BEB590DB}" type="presParOf" srcId="{0A5CD987-9E92-EE42-9D57-A3C19789E267}" destId="{927C9E1B-49BC-254E-957E-160BF03E8F7F}" srcOrd="0" destOrd="0" presId="urn:microsoft.com/office/officeart/2005/8/layout/list1"/>
    <dgm:cxn modelId="{37D8FE01-25A3-484A-9E91-3C5F3FB8EFB6}" type="presParOf" srcId="{0A5CD987-9E92-EE42-9D57-A3C19789E267}" destId="{D0763146-7FF5-F442-A606-D04828799E82}" srcOrd="1" destOrd="0" presId="urn:microsoft.com/office/officeart/2005/8/layout/list1"/>
    <dgm:cxn modelId="{83C17803-9EEF-5F41-9916-A8613E1AF636}" type="presParOf" srcId="{54BD9678-A7F9-0140-A84A-1706DC538C0A}" destId="{5ABAF6A3-001E-7248-AB50-B31B03044008}" srcOrd="17" destOrd="0" presId="urn:microsoft.com/office/officeart/2005/8/layout/list1"/>
    <dgm:cxn modelId="{8346335B-2665-9A47-BC54-2ACD441655C0}" type="presParOf" srcId="{54BD9678-A7F9-0140-A84A-1706DC538C0A}" destId="{6C382685-03E4-A540-96E2-E6D4E91F1D5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EF7F2-9F27-4EE7-AC95-1B31B47884A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34DA1-2B58-4394-8A30-44FBB73B530E}">
      <dgm:prSet/>
      <dgm:spPr/>
      <dgm:t>
        <a:bodyPr/>
        <a:lstStyle/>
        <a:p>
          <a:r>
            <a:rPr lang="ru-RU" dirty="0"/>
            <a:t>Первосортный уникальный экспертный контент</a:t>
          </a:r>
          <a:endParaRPr lang="en-US" dirty="0"/>
        </a:p>
      </dgm:t>
    </dgm:pt>
    <dgm:pt modelId="{7467DB55-6808-4B52-B1B5-385082E3A35E}" type="parTrans" cxnId="{22C31CE9-5E23-41D3-96DF-BA7862FE6DC6}">
      <dgm:prSet/>
      <dgm:spPr/>
      <dgm:t>
        <a:bodyPr/>
        <a:lstStyle/>
        <a:p>
          <a:endParaRPr lang="en-US"/>
        </a:p>
      </dgm:t>
    </dgm:pt>
    <dgm:pt modelId="{EFC4DF8F-EB38-413B-B623-626C4CD61483}" type="sibTrans" cxnId="{22C31CE9-5E23-41D3-96DF-BA7862FE6DC6}">
      <dgm:prSet/>
      <dgm:spPr/>
      <dgm:t>
        <a:bodyPr/>
        <a:lstStyle/>
        <a:p>
          <a:endParaRPr lang="en-US"/>
        </a:p>
      </dgm:t>
    </dgm:pt>
    <dgm:pt modelId="{3AEEFEA6-A579-4CEE-A6DA-F65FE33AF5BF}">
      <dgm:prSet/>
      <dgm:spPr/>
      <dgm:t>
        <a:bodyPr/>
        <a:lstStyle/>
        <a:p>
          <a:r>
            <a:rPr lang="ru-RU"/>
            <a:t>Регулярность</a:t>
          </a:r>
          <a:endParaRPr lang="en-US"/>
        </a:p>
      </dgm:t>
    </dgm:pt>
    <dgm:pt modelId="{5E6620CC-B837-4DBF-947B-21054AB1826C}" type="parTrans" cxnId="{90F6A9C5-3DF3-4527-99D6-143EF3518518}">
      <dgm:prSet/>
      <dgm:spPr/>
      <dgm:t>
        <a:bodyPr/>
        <a:lstStyle/>
        <a:p>
          <a:endParaRPr lang="en-US"/>
        </a:p>
      </dgm:t>
    </dgm:pt>
    <dgm:pt modelId="{6321BBA6-A880-484C-9B25-393EAE6D7D99}" type="sibTrans" cxnId="{90F6A9C5-3DF3-4527-99D6-143EF3518518}">
      <dgm:prSet/>
      <dgm:spPr/>
      <dgm:t>
        <a:bodyPr/>
        <a:lstStyle/>
        <a:p>
          <a:endParaRPr lang="en-US"/>
        </a:p>
      </dgm:t>
    </dgm:pt>
    <dgm:pt modelId="{E70D18AE-DAB4-4917-AF39-9B80F50CAD8D}">
      <dgm:prSet/>
      <dgm:spPr/>
      <dgm:t>
        <a:bodyPr/>
        <a:lstStyle/>
        <a:p>
          <a:r>
            <a:rPr lang="ru-RU" dirty="0"/>
            <a:t>Монетизация канала</a:t>
          </a:r>
          <a:endParaRPr lang="en-US" dirty="0"/>
        </a:p>
      </dgm:t>
    </dgm:pt>
    <dgm:pt modelId="{01FD6DF8-BE33-4F3D-887E-6200B6B50223}" type="parTrans" cxnId="{4A9D7D6E-F6AE-4427-9D78-151231B58E82}">
      <dgm:prSet/>
      <dgm:spPr/>
      <dgm:t>
        <a:bodyPr/>
        <a:lstStyle/>
        <a:p>
          <a:endParaRPr lang="en-US"/>
        </a:p>
      </dgm:t>
    </dgm:pt>
    <dgm:pt modelId="{CDB5952A-01EC-4C06-A2A3-F94FC6F59011}" type="sibTrans" cxnId="{4A9D7D6E-F6AE-4427-9D78-151231B58E82}">
      <dgm:prSet/>
      <dgm:spPr/>
      <dgm:t>
        <a:bodyPr/>
        <a:lstStyle/>
        <a:p>
          <a:endParaRPr lang="en-US"/>
        </a:p>
      </dgm:t>
    </dgm:pt>
    <dgm:pt modelId="{CB7C1466-33A4-4973-8C3C-D7D5925E7635}">
      <dgm:prSet/>
      <dgm:spPr/>
      <dgm:t>
        <a:bodyPr/>
        <a:lstStyle/>
        <a:p>
          <a:r>
            <a:rPr lang="ru-RU" dirty="0"/>
            <a:t>Продвижение</a:t>
          </a:r>
          <a:endParaRPr lang="en-US" dirty="0"/>
        </a:p>
      </dgm:t>
    </dgm:pt>
    <dgm:pt modelId="{82AE6DD3-478F-4006-B13E-89944564F797}" type="sibTrans" cxnId="{F4A12C4E-9061-4310-AC08-FC4AE2EB9869}">
      <dgm:prSet/>
      <dgm:spPr/>
      <dgm:t>
        <a:bodyPr/>
        <a:lstStyle/>
        <a:p>
          <a:endParaRPr lang="en-US"/>
        </a:p>
      </dgm:t>
    </dgm:pt>
    <dgm:pt modelId="{FB2232EB-9CBE-479F-8813-8C9CE3C2E1C4}" type="parTrans" cxnId="{F4A12C4E-9061-4310-AC08-FC4AE2EB9869}">
      <dgm:prSet/>
      <dgm:spPr/>
      <dgm:t>
        <a:bodyPr/>
        <a:lstStyle/>
        <a:p>
          <a:endParaRPr lang="en-US"/>
        </a:p>
      </dgm:t>
    </dgm:pt>
    <dgm:pt modelId="{4DC63648-2E5A-4040-B663-DADCE139D5E5}" type="pres">
      <dgm:prSet presAssocID="{364EF7F2-9F27-4EE7-AC95-1B31B47884AE}" presName="linear" presStyleCnt="0">
        <dgm:presLayoutVars>
          <dgm:dir/>
          <dgm:animLvl val="lvl"/>
          <dgm:resizeHandles val="exact"/>
        </dgm:presLayoutVars>
      </dgm:prSet>
      <dgm:spPr/>
    </dgm:pt>
    <dgm:pt modelId="{DFC7C849-A612-9744-B1B7-264E367FA376}" type="pres">
      <dgm:prSet presAssocID="{E1A34DA1-2B58-4394-8A30-44FBB73B530E}" presName="parentLin" presStyleCnt="0"/>
      <dgm:spPr/>
    </dgm:pt>
    <dgm:pt modelId="{907CACEC-301B-4C4D-8893-7874CCD378C5}" type="pres">
      <dgm:prSet presAssocID="{E1A34DA1-2B58-4394-8A30-44FBB73B530E}" presName="parentLeftMargin" presStyleLbl="node1" presStyleIdx="0" presStyleCnt="4"/>
      <dgm:spPr/>
    </dgm:pt>
    <dgm:pt modelId="{2A8BDE0D-2E52-E846-9EFD-83155DACB989}" type="pres">
      <dgm:prSet presAssocID="{E1A34DA1-2B58-4394-8A30-44FBB73B53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CDC863-2674-1842-9303-A818DD83D6F3}" type="pres">
      <dgm:prSet presAssocID="{E1A34DA1-2B58-4394-8A30-44FBB73B530E}" presName="negativeSpace" presStyleCnt="0"/>
      <dgm:spPr/>
    </dgm:pt>
    <dgm:pt modelId="{C3CA2660-8F8D-D948-95F0-04CC382B830B}" type="pres">
      <dgm:prSet presAssocID="{E1A34DA1-2B58-4394-8A30-44FBB73B530E}" presName="childText" presStyleLbl="conFgAcc1" presStyleIdx="0" presStyleCnt="4">
        <dgm:presLayoutVars>
          <dgm:bulletEnabled val="1"/>
        </dgm:presLayoutVars>
      </dgm:prSet>
      <dgm:spPr/>
    </dgm:pt>
    <dgm:pt modelId="{5F139CD5-FB7D-F94C-A7A6-9F30C83DA1AF}" type="pres">
      <dgm:prSet presAssocID="{EFC4DF8F-EB38-413B-B623-626C4CD61483}" presName="spaceBetweenRectangles" presStyleCnt="0"/>
      <dgm:spPr/>
    </dgm:pt>
    <dgm:pt modelId="{819D4274-3098-8446-A46E-5ACD222DC59E}" type="pres">
      <dgm:prSet presAssocID="{3AEEFEA6-A579-4CEE-A6DA-F65FE33AF5BF}" presName="parentLin" presStyleCnt="0"/>
      <dgm:spPr/>
    </dgm:pt>
    <dgm:pt modelId="{3FDB42E7-F5AC-F644-8C7A-44DAC4AA9E4C}" type="pres">
      <dgm:prSet presAssocID="{3AEEFEA6-A579-4CEE-A6DA-F65FE33AF5BF}" presName="parentLeftMargin" presStyleLbl="node1" presStyleIdx="0" presStyleCnt="4"/>
      <dgm:spPr/>
    </dgm:pt>
    <dgm:pt modelId="{C2B2D6EE-3048-FD45-8F92-3A8033E38815}" type="pres">
      <dgm:prSet presAssocID="{3AEEFEA6-A579-4CEE-A6DA-F65FE33AF5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E7C0BA-2E1E-604C-B413-B722DD7CCC67}" type="pres">
      <dgm:prSet presAssocID="{3AEEFEA6-A579-4CEE-A6DA-F65FE33AF5BF}" presName="negativeSpace" presStyleCnt="0"/>
      <dgm:spPr/>
    </dgm:pt>
    <dgm:pt modelId="{A4E88759-CED3-A34D-B9E7-4A84A450D6BD}" type="pres">
      <dgm:prSet presAssocID="{3AEEFEA6-A579-4CEE-A6DA-F65FE33AF5BF}" presName="childText" presStyleLbl="conFgAcc1" presStyleIdx="1" presStyleCnt="4">
        <dgm:presLayoutVars>
          <dgm:bulletEnabled val="1"/>
        </dgm:presLayoutVars>
      </dgm:prSet>
      <dgm:spPr/>
    </dgm:pt>
    <dgm:pt modelId="{F70669BB-939E-9C4D-A3B1-50F7ACD52E87}" type="pres">
      <dgm:prSet presAssocID="{6321BBA6-A880-484C-9B25-393EAE6D7D99}" presName="spaceBetweenRectangles" presStyleCnt="0"/>
      <dgm:spPr/>
    </dgm:pt>
    <dgm:pt modelId="{2951AB4E-CABE-DF4B-A9B0-0DAA8212AE8C}" type="pres">
      <dgm:prSet presAssocID="{CB7C1466-33A4-4973-8C3C-D7D5925E7635}" presName="parentLin" presStyleCnt="0"/>
      <dgm:spPr/>
    </dgm:pt>
    <dgm:pt modelId="{BB8DEF15-59FD-7647-8EAF-3E4BC93D3D19}" type="pres">
      <dgm:prSet presAssocID="{CB7C1466-33A4-4973-8C3C-D7D5925E7635}" presName="parentLeftMargin" presStyleLbl="node1" presStyleIdx="1" presStyleCnt="4"/>
      <dgm:spPr/>
    </dgm:pt>
    <dgm:pt modelId="{89C8E72E-9880-A346-869D-7E91E1A5333C}" type="pres">
      <dgm:prSet presAssocID="{CB7C1466-33A4-4973-8C3C-D7D5925E76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45B98A-2C6C-C34B-B1C1-52666533B9BC}" type="pres">
      <dgm:prSet presAssocID="{CB7C1466-33A4-4973-8C3C-D7D5925E7635}" presName="negativeSpace" presStyleCnt="0"/>
      <dgm:spPr/>
    </dgm:pt>
    <dgm:pt modelId="{18A03172-085F-C04A-80DE-1BC629C05CC1}" type="pres">
      <dgm:prSet presAssocID="{CB7C1466-33A4-4973-8C3C-D7D5925E7635}" presName="childText" presStyleLbl="conFgAcc1" presStyleIdx="2" presStyleCnt="4">
        <dgm:presLayoutVars>
          <dgm:bulletEnabled val="1"/>
        </dgm:presLayoutVars>
      </dgm:prSet>
      <dgm:spPr/>
    </dgm:pt>
    <dgm:pt modelId="{E4253F6F-8523-2B4A-9763-44FC29E28A9B}" type="pres">
      <dgm:prSet presAssocID="{82AE6DD3-478F-4006-B13E-89944564F797}" presName="spaceBetweenRectangles" presStyleCnt="0"/>
      <dgm:spPr/>
    </dgm:pt>
    <dgm:pt modelId="{554978F0-F0D1-6740-A9FD-91D41BB4D29D}" type="pres">
      <dgm:prSet presAssocID="{E70D18AE-DAB4-4917-AF39-9B80F50CAD8D}" presName="parentLin" presStyleCnt="0"/>
      <dgm:spPr/>
    </dgm:pt>
    <dgm:pt modelId="{646FB09B-293F-E444-B4A9-199C0A9A4DB7}" type="pres">
      <dgm:prSet presAssocID="{E70D18AE-DAB4-4917-AF39-9B80F50CAD8D}" presName="parentLeftMargin" presStyleLbl="node1" presStyleIdx="2" presStyleCnt="4"/>
      <dgm:spPr/>
    </dgm:pt>
    <dgm:pt modelId="{BE742567-380E-ED43-986A-38A71296EA17}" type="pres">
      <dgm:prSet presAssocID="{E70D18AE-DAB4-4917-AF39-9B80F50CAD8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E471E4-1787-6543-9630-6D8733B3ECA1}" type="pres">
      <dgm:prSet presAssocID="{E70D18AE-DAB4-4917-AF39-9B80F50CAD8D}" presName="negativeSpace" presStyleCnt="0"/>
      <dgm:spPr/>
    </dgm:pt>
    <dgm:pt modelId="{AFEE547E-10A0-0A4A-95A1-B65A3FB4DD94}" type="pres">
      <dgm:prSet presAssocID="{E70D18AE-DAB4-4917-AF39-9B80F50CAD8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3D902D-5094-6E49-A157-9144BEB94AD5}" type="presOf" srcId="{3AEEFEA6-A579-4CEE-A6DA-F65FE33AF5BF}" destId="{3FDB42E7-F5AC-F644-8C7A-44DAC4AA9E4C}" srcOrd="0" destOrd="0" presId="urn:microsoft.com/office/officeart/2005/8/layout/list1"/>
    <dgm:cxn modelId="{F4A12C4E-9061-4310-AC08-FC4AE2EB9869}" srcId="{364EF7F2-9F27-4EE7-AC95-1B31B47884AE}" destId="{CB7C1466-33A4-4973-8C3C-D7D5925E7635}" srcOrd="2" destOrd="0" parTransId="{FB2232EB-9CBE-479F-8813-8C9CE3C2E1C4}" sibTransId="{82AE6DD3-478F-4006-B13E-89944564F797}"/>
    <dgm:cxn modelId="{F8B2E254-3F2C-7A45-B2CD-F9A08F1AC1D4}" type="presOf" srcId="{CB7C1466-33A4-4973-8C3C-D7D5925E7635}" destId="{BB8DEF15-59FD-7647-8EAF-3E4BC93D3D19}" srcOrd="0" destOrd="0" presId="urn:microsoft.com/office/officeart/2005/8/layout/list1"/>
    <dgm:cxn modelId="{4371AF5E-3291-B74A-BB87-86B70024E229}" type="presOf" srcId="{3AEEFEA6-A579-4CEE-A6DA-F65FE33AF5BF}" destId="{C2B2D6EE-3048-FD45-8F92-3A8033E38815}" srcOrd="1" destOrd="0" presId="urn:microsoft.com/office/officeart/2005/8/layout/list1"/>
    <dgm:cxn modelId="{4A9D7D6E-F6AE-4427-9D78-151231B58E82}" srcId="{364EF7F2-9F27-4EE7-AC95-1B31B47884AE}" destId="{E70D18AE-DAB4-4917-AF39-9B80F50CAD8D}" srcOrd="3" destOrd="0" parTransId="{01FD6DF8-BE33-4F3D-887E-6200B6B50223}" sibTransId="{CDB5952A-01EC-4C06-A2A3-F94FC6F59011}"/>
    <dgm:cxn modelId="{AD7BA679-250B-4E4E-B964-2304AC62620C}" type="presOf" srcId="{E70D18AE-DAB4-4917-AF39-9B80F50CAD8D}" destId="{646FB09B-293F-E444-B4A9-199C0A9A4DB7}" srcOrd="0" destOrd="0" presId="urn:microsoft.com/office/officeart/2005/8/layout/list1"/>
    <dgm:cxn modelId="{306A0EC0-DF3D-F64F-BA1A-5F37693C9D8C}" type="presOf" srcId="{CB7C1466-33A4-4973-8C3C-D7D5925E7635}" destId="{89C8E72E-9880-A346-869D-7E91E1A5333C}" srcOrd="1" destOrd="0" presId="urn:microsoft.com/office/officeart/2005/8/layout/list1"/>
    <dgm:cxn modelId="{90F6A9C5-3DF3-4527-99D6-143EF3518518}" srcId="{364EF7F2-9F27-4EE7-AC95-1B31B47884AE}" destId="{3AEEFEA6-A579-4CEE-A6DA-F65FE33AF5BF}" srcOrd="1" destOrd="0" parTransId="{5E6620CC-B837-4DBF-947B-21054AB1826C}" sibTransId="{6321BBA6-A880-484C-9B25-393EAE6D7D99}"/>
    <dgm:cxn modelId="{0E87AACB-8FCA-1945-AA57-F83042E85C78}" type="presOf" srcId="{364EF7F2-9F27-4EE7-AC95-1B31B47884AE}" destId="{4DC63648-2E5A-4040-B663-DADCE139D5E5}" srcOrd="0" destOrd="0" presId="urn:microsoft.com/office/officeart/2005/8/layout/list1"/>
    <dgm:cxn modelId="{8CFBB4CC-3558-9345-B558-1BC95DDD9941}" type="presOf" srcId="{E1A34DA1-2B58-4394-8A30-44FBB73B530E}" destId="{2A8BDE0D-2E52-E846-9EFD-83155DACB989}" srcOrd="1" destOrd="0" presId="urn:microsoft.com/office/officeart/2005/8/layout/list1"/>
    <dgm:cxn modelId="{0D5043D6-9729-4D4A-A626-40CD321E03AF}" type="presOf" srcId="{E70D18AE-DAB4-4917-AF39-9B80F50CAD8D}" destId="{BE742567-380E-ED43-986A-38A71296EA17}" srcOrd="1" destOrd="0" presId="urn:microsoft.com/office/officeart/2005/8/layout/list1"/>
    <dgm:cxn modelId="{314B5FE1-ACEF-9F48-86E6-680C7D5263E8}" type="presOf" srcId="{E1A34DA1-2B58-4394-8A30-44FBB73B530E}" destId="{907CACEC-301B-4C4D-8893-7874CCD378C5}" srcOrd="0" destOrd="0" presId="urn:microsoft.com/office/officeart/2005/8/layout/list1"/>
    <dgm:cxn modelId="{22C31CE9-5E23-41D3-96DF-BA7862FE6DC6}" srcId="{364EF7F2-9F27-4EE7-AC95-1B31B47884AE}" destId="{E1A34DA1-2B58-4394-8A30-44FBB73B530E}" srcOrd="0" destOrd="0" parTransId="{7467DB55-6808-4B52-B1B5-385082E3A35E}" sibTransId="{EFC4DF8F-EB38-413B-B623-626C4CD61483}"/>
    <dgm:cxn modelId="{4BC87257-B290-CD49-A674-B7C40D872F76}" type="presParOf" srcId="{4DC63648-2E5A-4040-B663-DADCE139D5E5}" destId="{DFC7C849-A612-9744-B1B7-264E367FA376}" srcOrd="0" destOrd="0" presId="urn:microsoft.com/office/officeart/2005/8/layout/list1"/>
    <dgm:cxn modelId="{6AFADF03-B1CC-D745-BDDE-D4B9E1144397}" type="presParOf" srcId="{DFC7C849-A612-9744-B1B7-264E367FA376}" destId="{907CACEC-301B-4C4D-8893-7874CCD378C5}" srcOrd="0" destOrd="0" presId="urn:microsoft.com/office/officeart/2005/8/layout/list1"/>
    <dgm:cxn modelId="{AD7F915B-71B2-AF48-812C-D35B7FCAD916}" type="presParOf" srcId="{DFC7C849-A612-9744-B1B7-264E367FA376}" destId="{2A8BDE0D-2E52-E846-9EFD-83155DACB989}" srcOrd="1" destOrd="0" presId="urn:microsoft.com/office/officeart/2005/8/layout/list1"/>
    <dgm:cxn modelId="{849B353F-D82D-644D-A3BF-9399ABF4A7B0}" type="presParOf" srcId="{4DC63648-2E5A-4040-B663-DADCE139D5E5}" destId="{2CCDC863-2674-1842-9303-A818DD83D6F3}" srcOrd="1" destOrd="0" presId="urn:microsoft.com/office/officeart/2005/8/layout/list1"/>
    <dgm:cxn modelId="{0F9B6EDD-F439-D140-9572-AC83753E00C2}" type="presParOf" srcId="{4DC63648-2E5A-4040-B663-DADCE139D5E5}" destId="{C3CA2660-8F8D-D948-95F0-04CC382B830B}" srcOrd="2" destOrd="0" presId="urn:microsoft.com/office/officeart/2005/8/layout/list1"/>
    <dgm:cxn modelId="{370B8889-6BAD-4444-8645-C4F3009F310D}" type="presParOf" srcId="{4DC63648-2E5A-4040-B663-DADCE139D5E5}" destId="{5F139CD5-FB7D-F94C-A7A6-9F30C83DA1AF}" srcOrd="3" destOrd="0" presId="urn:microsoft.com/office/officeart/2005/8/layout/list1"/>
    <dgm:cxn modelId="{9BA5007C-72C8-8E4A-9261-C0C85EE9629D}" type="presParOf" srcId="{4DC63648-2E5A-4040-B663-DADCE139D5E5}" destId="{819D4274-3098-8446-A46E-5ACD222DC59E}" srcOrd="4" destOrd="0" presId="urn:microsoft.com/office/officeart/2005/8/layout/list1"/>
    <dgm:cxn modelId="{64A49955-261A-F84A-967B-A605C26B54E7}" type="presParOf" srcId="{819D4274-3098-8446-A46E-5ACD222DC59E}" destId="{3FDB42E7-F5AC-F644-8C7A-44DAC4AA9E4C}" srcOrd="0" destOrd="0" presId="urn:microsoft.com/office/officeart/2005/8/layout/list1"/>
    <dgm:cxn modelId="{8EE835D4-4355-0D44-8B7C-A8DF4D7233A5}" type="presParOf" srcId="{819D4274-3098-8446-A46E-5ACD222DC59E}" destId="{C2B2D6EE-3048-FD45-8F92-3A8033E38815}" srcOrd="1" destOrd="0" presId="urn:microsoft.com/office/officeart/2005/8/layout/list1"/>
    <dgm:cxn modelId="{5487F98F-57A0-3045-B21E-02A7ED625622}" type="presParOf" srcId="{4DC63648-2E5A-4040-B663-DADCE139D5E5}" destId="{27E7C0BA-2E1E-604C-B413-B722DD7CCC67}" srcOrd="5" destOrd="0" presId="urn:microsoft.com/office/officeart/2005/8/layout/list1"/>
    <dgm:cxn modelId="{0948A6A6-ECFF-334A-B2B2-40CC17C6BA93}" type="presParOf" srcId="{4DC63648-2E5A-4040-B663-DADCE139D5E5}" destId="{A4E88759-CED3-A34D-B9E7-4A84A450D6BD}" srcOrd="6" destOrd="0" presId="urn:microsoft.com/office/officeart/2005/8/layout/list1"/>
    <dgm:cxn modelId="{F3B9ECAB-89D4-8E4D-9D4D-99C23874D202}" type="presParOf" srcId="{4DC63648-2E5A-4040-B663-DADCE139D5E5}" destId="{F70669BB-939E-9C4D-A3B1-50F7ACD52E87}" srcOrd="7" destOrd="0" presId="urn:microsoft.com/office/officeart/2005/8/layout/list1"/>
    <dgm:cxn modelId="{38A01E4A-BA31-2E46-A663-4C5406792507}" type="presParOf" srcId="{4DC63648-2E5A-4040-B663-DADCE139D5E5}" destId="{2951AB4E-CABE-DF4B-A9B0-0DAA8212AE8C}" srcOrd="8" destOrd="0" presId="urn:microsoft.com/office/officeart/2005/8/layout/list1"/>
    <dgm:cxn modelId="{F48B9D16-80EB-164E-8C7B-D9BEF449CA9A}" type="presParOf" srcId="{2951AB4E-CABE-DF4B-A9B0-0DAA8212AE8C}" destId="{BB8DEF15-59FD-7647-8EAF-3E4BC93D3D19}" srcOrd="0" destOrd="0" presId="urn:microsoft.com/office/officeart/2005/8/layout/list1"/>
    <dgm:cxn modelId="{34EEE087-90DF-2845-B26E-24010FCE7F85}" type="presParOf" srcId="{2951AB4E-CABE-DF4B-A9B0-0DAA8212AE8C}" destId="{89C8E72E-9880-A346-869D-7E91E1A5333C}" srcOrd="1" destOrd="0" presId="urn:microsoft.com/office/officeart/2005/8/layout/list1"/>
    <dgm:cxn modelId="{DDD639E8-1A1C-674C-9468-10CF6782E002}" type="presParOf" srcId="{4DC63648-2E5A-4040-B663-DADCE139D5E5}" destId="{6445B98A-2C6C-C34B-B1C1-52666533B9BC}" srcOrd="9" destOrd="0" presId="urn:microsoft.com/office/officeart/2005/8/layout/list1"/>
    <dgm:cxn modelId="{C46F6236-46EA-4D47-A1E5-EEF3F47179E1}" type="presParOf" srcId="{4DC63648-2E5A-4040-B663-DADCE139D5E5}" destId="{18A03172-085F-C04A-80DE-1BC629C05CC1}" srcOrd="10" destOrd="0" presId="urn:microsoft.com/office/officeart/2005/8/layout/list1"/>
    <dgm:cxn modelId="{47A17C28-63B9-A84F-A7A6-C7BCF569E5DE}" type="presParOf" srcId="{4DC63648-2E5A-4040-B663-DADCE139D5E5}" destId="{E4253F6F-8523-2B4A-9763-44FC29E28A9B}" srcOrd="11" destOrd="0" presId="urn:microsoft.com/office/officeart/2005/8/layout/list1"/>
    <dgm:cxn modelId="{9A486323-29A1-4943-96D1-156B4AC6B2FF}" type="presParOf" srcId="{4DC63648-2E5A-4040-B663-DADCE139D5E5}" destId="{554978F0-F0D1-6740-A9FD-91D41BB4D29D}" srcOrd="12" destOrd="0" presId="urn:microsoft.com/office/officeart/2005/8/layout/list1"/>
    <dgm:cxn modelId="{51DEA473-2E5C-6749-8A10-F98D9A39E4E0}" type="presParOf" srcId="{554978F0-F0D1-6740-A9FD-91D41BB4D29D}" destId="{646FB09B-293F-E444-B4A9-199C0A9A4DB7}" srcOrd="0" destOrd="0" presId="urn:microsoft.com/office/officeart/2005/8/layout/list1"/>
    <dgm:cxn modelId="{0389FF0C-C317-7645-B579-B6AFFF9717B9}" type="presParOf" srcId="{554978F0-F0D1-6740-A9FD-91D41BB4D29D}" destId="{BE742567-380E-ED43-986A-38A71296EA17}" srcOrd="1" destOrd="0" presId="urn:microsoft.com/office/officeart/2005/8/layout/list1"/>
    <dgm:cxn modelId="{E30B0716-ECE8-5B44-8788-3B34A38FF274}" type="presParOf" srcId="{4DC63648-2E5A-4040-B663-DADCE139D5E5}" destId="{90E471E4-1787-6543-9630-6D8733B3ECA1}" srcOrd="13" destOrd="0" presId="urn:microsoft.com/office/officeart/2005/8/layout/list1"/>
    <dgm:cxn modelId="{31E3BA8A-24A9-AC41-95FD-314FA5B54D01}" type="presParOf" srcId="{4DC63648-2E5A-4040-B663-DADCE139D5E5}" destId="{AFEE547E-10A0-0A4A-95A1-B65A3FB4DD9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ABDEE-4BAD-400B-8B0E-2B3E2000103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8D1FF2-0E90-4057-A868-0DE632EF96A9}">
      <dgm:prSet custT="1"/>
      <dgm:spPr/>
      <dgm:t>
        <a:bodyPr/>
        <a:lstStyle/>
        <a:p>
          <a:r>
            <a:rPr lang="ru-RU" sz="1900" dirty="0"/>
            <a:t>-</a:t>
          </a:r>
          <a:r>
            <a:rPr lang="ru-RU" sz="2000" dirty="0"/>
            <a:t>Сегментировать аудиторию</a:t>
          </a:r>
          <a:endParaRPr lang="en-US" sz="2000" dirty="0"/>
        </a:p>
      </dgm:t>
    </dgm:pt>
    <dgm:pt modelId="{720E0284-7F9A-4662-98F5-33FF7F4A0930}" type="parTrans" cxnId="{87377615-AA24-4A1D-B3A7-98113C7143A7}">
      <dgm:prSet/>
      <dgm:spPr/>
      <dgm:t>
        <a:bodyPr/>
        <a:lstStyle/>
        <a:p>
          <a:endParaRPr lang="en-US"/>
        </a:p>
      </dgm:t>
    </dgm:pt>
    <dgm:pt modelId="{EF1BE8D3-8BB0-4053-944E-47DA181B0901}" type="sibTrans" cxnId="{87377615-AA24-4A1D-B3A7-98113C7143A7}">
      <dgm:prSet/>
      <dgm:spPr/>
      <dgm:t>
        <a:bodyPr/>
        <a:lstStyle/>
        <a:p>
          <a:endParaRPr lang="en-US"/>
        </a:p>
      </dgm:t>
    </dgm:pt>
    <dgm:pt modelId="{EEA8600A-370A-4C4B-A57D-81550CE0329B}">
      <dgm:prSet custT="1"/>
      <dgm:spPr/>
      <dgm:t>
        <a:bodyPr/>
        <a:lstStyle/>
        <a:p>
          <a:r>
            <a:rPr lang="ru-RU" sz="1900" dirty="0"/>
            <a:t>-</a:t>
          </a:r>
          <a:r>
            <a:rPr lang="ru-RU" sz="2000" dirty="0"/>
            <a:t>Выбрать нишу, описать своего аватара</a:t>
          </a:r>
          <a:endParaRPr lang="en-US" sz="2000" dirty="0"/>
        </a:p>
      </dgm:t>
    </dgm:pt>
    <dgm:pt modelId="{FF5168E3-C6DE-4105-A8EB-8500A779A668}" type="parTrans" cxnId="{44567144-C826-40B9-86DF-4992CBF816F1}">
      <dgm:prSet/>
      <dgm:spPr/>
      <dgm:t>
        <a:bodyPr/>
        <a:lstStyle/>
        <a:p>
          <a:endParaRPr lang="en-US"/>
        </a:p>
      </dgm:t>
    </dgm:pt>
    <dgm:pt modelId="{B991C8AD-78BB-4379-A179-051F707CEBD7}" type="sibTrans" cxnId="{44567144-C826-40B9-86DF-4992CBF816F1}">
      <dgm:prSet/>
      <dgm:spPr/>
      <dgm:t>
        <a:bodyPr/>
        <a:lstStyle/>
        <a:p>
          <a:endParaRPr lang="en-US"/>
        </a:p>
      </dgm:t>
    </dgm:pt>
    <dgm:pt modelId="{D484CCB1-5869-4102-8B09-3A04AA64DC7B}">
      <dgm:prSet custT="1"/>
      <dgm:spPr/>
      <dgm:t>
        <a:bodyPr/>
        <a:lstStyle/>
        <a:p>
          <a:r>
            <a:rPr lang="ru-RU" sz="1900" dirty="0"/>
            <a:t>-</a:t>
          </a:r>
          <a:r>
            <a:rPr lang="ru-RU" sz="2000" dirty="0"/>
            <a:t>Придумать название канала</a:t>
          </a:r>
          <a:endParaRPr lang="en-US" sz="2000" dirty="0"/>
        </a:p>
      </dgm:t>
    </dgm:pt>
    <dgm:pt modelId="{E6BAB4D2-561D-4464-B8C1-44178E578E8A}" type="parTrans" cxnId="{6F469472-1061-49A9-82D9-562038BDF1F2}">
      <dgm:prSet/>
      <dgm:spPr/>
      <dgm:t>
        <a:bodyPr/>
        <a:lstStyle/>
        <a:p>
          <a:endParaRPr lang="en-US"/>
        </a:p>
      </dgm:t>
    </dgm:pt>
    <dgm:pt modelId="{C47C0A07-D37F-4D71-BB2C-5F47C5D8DB07}" type="sibTrans" cxnId="{6F469472-1061-49A9-82D9-562038BDF1F2}">
      <dgm:prSet/>
      <dgm:spPr/>
      <dgm:t>
        <a:bodyPr/>
        <a:lstStyle/>
        <a:p>
          <a:endParaRPr lang="en-US"/>
        </a:p>
      </dgm:t>
    </dgm:pt>
    <dgm:pt modelId="{66E6AED9-966F-40BA-B261-3803B96482E8}">
      <dgm:prSet custT="1"/>
      <dgm:spPr/>
      <dgm:t>
        <a:bodyPr/>
        <a:lstStyle/>
        <a:p>
          <a:r>
            <a:rPr lang="ru-RU" sz="1900" dirty="0"/>
            <a:t>-</a:t>
          </a:r>
          <a:r>
            <a:rPr lang="ru-RU" sz="2000" dirty="0"/>
            <a:t>Вести регулярный контент 1-2 раза в день (интересные посты)</a:t>
          </a:r>
          <a:endParaRPr lang="en-US" sz="2000" dirty="0"/>
        </a:p>
      </dgm:t>
    </dgm:pt>
    <dgm:pt modelId="{A1622ACE-6B2A-4A36-8612-A89DCBF1DD86}" type="parTrans" cxnId="{1FEB26FA-79CD-45AA-9147-2B3946902EAC}">
      <dgm:prSet/>
      <dgm:spPr/>
      <dgm:t>
        <a:bodyPr/>
        <a:lstStyle/>
        <a:p>
          <a:endParaRPr lang="en-US"/>
        </a:p>
      </dgm:t>
    </dgm:pt>
    <dgm:pt modelId="{7B7E31F1-059D-44B8-BC0C-C4E676E007F2}" type="sibTrans" cxnId="{1FEB26FA-79CD-45AA-9147-2B3946902EAC}">
      <dgm:prSet/>
      <dgm:spPr/>
      <dgm:t>
        <a:bodyPr/>
        <a:lstStyle/>
        <a:p>
          <a:endParaRPr lang="en-US"/>
        </a:p>
      </dgm:t>
    </dgm:pt>
    <dgm:pt modelId="{D3DAAEAC-70B9-43F6-A054-7421B62769D6}">
      <dgm:prSet custT="1"/>
      <dgm:spPr/>
      <dgm:t>
        <a:bodyPr/>
        <a:lstStyle/>
        <a:p>
          <a:r>
            <a:rPr lang="ru-RU" sz="700" dirty="0"/>
            <a:t>-</a:t>
          </a:r>
          <a:r>
            <a:rPr lang="ru-RU" sz="2000" dirty="0"/>
            <a:t>Добавить 200 доступных подписчиков из телефонной книги</a:t>
          </a:r>
          <a:endParaRPr lang="en-US" sz="2000" dirty="0"/>
        </a:p>
      </dgm:t>
    </dgm:pt>
    <dgm:pt modelId="{1A1D13FC-F8E5-48CD-A2DF-895EEA13AFC5}" type="parTrans" cxnId="{82E06946-C8E4-40CA-A9E2-E06459EB0FA5}">
      <dgm:prSet/>
      <dgm:spPr/>
      <dgm:t>
        <a:bodyPr/>
        <a:lstStyle/>
        <a:p>
          <a:endParaRPr lang="en-US"/>
        </a:p>
      </dgm:t>
    </dgm:pt>
    <dgm:pt modelId="{05C1B6B4-4CFC-488A-9A19-5C1CF8DC913C}" type="sibTrans" cxnId="{82E06946-C8E4-40CA-A9E2-E06459EB0FA5}">
      <dgm:prSet/>
      <dgm:spPr/>
      <dgm:t>
        <a:bodyPr/>
        <a:lstStyle/>
        <a:p>
          <a:endParaRPr lang="en-US"/>
        </a:p>
      </dgm:t>
    </dgm:pt>
    <dgm:pt modelId="{4499F3C4-1579-FD43-8F70-4AB2B8D55F32}">
      <dgm:prSet custT="1"/>
      <dgm:spPr/>
      <dgm:t>
        <a:bodyPr/>
        <a:lstStyle/>
        <a:p>
          <a:r>
            <a:rPr lang="ru-RU" sz="2000" dirty="0"/>
            <a:t>Делать посевы и продвигаться через блогеров</a:t>
          </a:r>
        </a:p>
      </dgm:t>
    </dgm:pt>
    <dgm:pt modelId="{0A71B893-4848-5D4A-8FDF-616A4F752D2B}" type="parTrans" cxnId="{AD89B4BC-77A3-254A-8A94-975C08B2C94F}">
      <dgm:prSet/>
      <dgm:spPr/>
      <dgm:t>
        <a:bodyPr/>
        <a:lstStyle/>
        <a:p>
          <a:endParaRPr lang="ru-RU"/>
        </a:p>
      </dgm:t>
    </dgm:pt>
    <dgm:pt modelId="{8B84A448-8E69-C249-844E-F7BE74349226}" type="sibTrans" cxnId="{AD89B4BC-77A3-254A-8A94-975C08B2C94F}">
      <dgm:prSet/>
      <dgm:spPr/>
      <dgm:t>
        <a:bodyPr/>
        <a:lstStyle/>
        <a:p>
          <a:endParaRPr lang="ru-RU"/>
        </a:p>
      </dgm:t>
    </dgm:pt>
    <dgm:pt modelId="{13E9C2CF-9CEE-1B4A-BB7B-61CAAF7A0C7C}" type="pres">
      <dgm:prSet presAssocID="{A4AABDEE-4BAD-400B-8B0E-2B3E20001039}" presName="linear" presStyleCnt="0">
        <dgm:presLayoutVars>
          <dgm:animLvl val="lvl"/>
          <dgm:resizeHandles val="exact"/>
        </dgm:presLayoutVars>
      </dgm:prSet>
      <dgm:spPr/>
    </dgm:pt>
    <dgm:pt modelId="{687E73FB-7BD4-0C4A-B4CE-410679B733BE}" type="pres">
      <dgm:prSet presAssocID="{098D1FF2-0E90-4057-A868-0DE632EF96A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C61BFAD-3EDB-0E44-A946-11A1289EA18F}" type="pres">
      <dgm:prSet presAssocID="{EF1BE8D3-8BB0-4053-944E-47DA181B0901}" presName="spacer" presStyleCnt="0"/>
      <dgm:spPr/>
    </dgm:pt>
    <dgm:pt modelId="{D271846F-9260-EF49-8438-BCE9E3304F3E}" type="pres">
      <dgm:prSet presAssocID="{EEA8600A-370A-4C4B-A57D-81550CE0329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AF6D9B-5757-B840-960F-80D6620F355D}" type="pres">
      <dgm:prSet presAssocID="{B991C8AD-78BB-4379-A179-051F707CEBD7}" presName="spacer" presStyleCnt="0"/>
      <dgm:spPr/>
    </dgm:pt>
    <dgm:pt modelId="{8A5A0BC6-4896-064D-B2D2-E8094584A682}" type="pres">
      <dgm:prSet presAssocID="{D484CCB1-5869-4102-8B09-3A04AA64DC7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A96FB08-F7C4-EC48-82D5-2F5763D20565}" type="pres">
      <dgm:prSet presAssocID="{C47C0A07-D37F-4D71-BB2C-5F47C5D8DB07}" presName="spacer" presStyleCnt="0"/>
      <dgm:spPr/>
    </dgm:pt>
    <dgm:pt modelId="{DB6909BE-B285-7041-AFA5-6E37DD85FB36}" type="pres">
      <dgm:prSet presAssocID="{66E6AED9-966F-40BA-B261-3803B96482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CC809DD-A169-7242-996D-2783365E0B98}" type="pres">
      <dgm:prSet presAssocID="{7B7E31F1-059D-44B8-BC0C-C4E676E007F2}" presName="spacer" presStyleCnt="0"/>
      <dgm:spPr/>
    </dgm:pt>
    <dgm:pt modelId="{388231BF-72E5-4F40-AED1-68CB5858C882}" type="pres">
      <dgm:prSet presAssocID="{D3DAAEAC-70B9-43F6-A054-7421B62769D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EA6632-A887-E94D-A656-8CCB0F33E246}" type="pres">
      <dgm:prSet presAssocID="{05C1B6B4-4CFC-488A-9A19-5C1CF8DC913C}" presName="spacer" presStyleCnt="0"/>
      <dgm:spPr/>
    </dgm:pt>
    <dgm:pt modelId="{4E87E10A-2760-9F4D-96AA-93AEE68C9221}" type="pres">
      <dgm:prSet presAssocID="{4499F3C4-1579-FD43-8F70-4AB2B8D55F3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7377615-AA24-4A1D-B3A7-98113C7143A7}" srcId="{A4AABDEE-4BAD-400B-8B0E-2B3E20001039}" destId="{098D1FF2-0E90-4057-A868-0DE632EF96A9}" srcOrd="0" destOrd="0" parTransId="{720E0284-7F9A-4662-98F5-33FF7F4A0930}" sibTransId="{EF1BE8D3-8BB0-4053-944E-47DA181B0901}"/>
    <dgm:cxn modelId="{0F94C21D-493A-7149-AB79-B48D4E33FD1E}" type="presOf" srcId="{EEA8600A-370A-4C4B-A57D-81550CE0329B}" destId="{D271846F-9260-EF49-8438-BCE9E3304F3E}" srcOrd="0" destOrd="0" presId="urn:microsoft.com/office/officeart/2005/8/layout/vList2"/>
    <dgm:cxn modelId="{7BDDFD42-6A34-444C-8898-C82553FC2311}" type="presOf" srcId="{098D1FF2-0E90-4057-A868-0DE632EF96A9}" destId="{687E73FB-7BD4-0C4A-B4CE-410679B733BE}" srcOrd="0" destOrd="0" presId="urn:microsoft.com/office/officeart/2005/8/layout/vList2"/>
    <dgm:cxn modelId="{44567144-C826-40B9-86DF-4992CBF816F1}" srcId="{A4AABDEE-4BAD-400B-8B0E-2B3E20001039}" destId="{EEA8600A-370A-4C4B-A57D-81550CE0329B}" srcOrd="1" destOrd="0" parTransId="{FF5168E3-C6DE-4105-A8EB-8500A779A668}" sibTransId="{B991C8AD-78BB-4379-A179-051F707CEBD7}"/>
    <dgm:cxn modelId="{82E06946-C8E4-40CA-A9E2-E06459EB0FA5}" srcId="{A4AABDEE-4BAD-400B-8B0E-2B3E20001039}" destId="{D3DAAEAC-70B9-43F6-A054-7421B62769D6}" srcOrd="4" destOrd="0" parTransId="{1A1D13FC-F8E5-48CD-A2DF-895EEA13AFC5}" sibTransId="{05C1B6B4-4CFC-488A-9A19-5C1CF8DC913C}"/>
    <dgm:cxn modelId="{48953357-D349-AB40-93C9-087669734948}" type="presOf" srcId="{D484CCB1-5869-4102-8B09-3A04AA64DC7B}" destId="{8A5A0BC6-4896-064D-B2D2-E8094584A682}" srcOrd="0" destOrd="0" presId="urn:microsoft.com/office/officeart/2005/8/layout/vList2"/>
    <dgm:cxn modelId="{6F469472-1061-49A9-82D9-562038BDF1F2}" srcId="{A4AABDEE-4BAD-400B-8B0E-2B3E20001039}" destId="{D484CCB1-5869-4102-8B09-3A04AA64DC7B}" srcOrd="2" destOrd="0" parTransId="{E6BAB4D2-561D-4464-B8C1-44178E578E8A}" sibTransId="{C47C0A07-D37F-4D71-BB2C-5F47C5D8DB07}"/>
    <dgm:cxn modelId="{19B74A97-299E-3549-BB30-BFA761B157A5}" type="presOf" srcId="{D3DAAEAC-70B9-43F6-A054-7421B62769D6}" destId="{388231BF-72E5-4F40-AED1-68CB5858C882}" srcOrd="0" destOrd="0" presId="urn:microsoft.com/office/officeart/2005/8/layout/vList2"/>
    <dgm:cxn modelId="{AD89B4BC-77A3-254A-8A94-975C08B2C94F}" srcId="{A4AABDEE-4BAD-400B-8B0E-2B3E20001039}" destId="{4499F3C4-1579-FD43-8F70-4AB2B8D55F32}" srcOrd="5" destOrd="0" parTransId="{0A71B893-4848-5D4A-8FDF-616A4F752D2B}" sibTransId="{8B84A448-8E69-C249-844E-F7BE74349226}"/>
    <dgm:cxn modelId="{F1DE55C4-BFC0-F542-948C-7524C361F199}" type="presOf" srcId="{66E6AED9-966F-40BA-B261-3803B96482E8}" destId="{DB6909BE-B285-7041-AFA5-6E37DD85FB36}" srcOrd="0" destOrd="0" presId="urn:microsoft.com/office/officeart/2005/8/layout/vList2"/>
    <dgm:cxn modelId="{B55DA5C5-3DF4-044F-8189-B0536964CDB5}" type="presOf" srcId="{A4AABDEE-4BAD-400B-8B0E-2B3E20001039}" destId="{13E9C2CF-9CEE-1B4A-BB7B-61CAAF7A0C7C}" srcOrd="0" destOrd="0" presId="urn:microsoft.com/office/officeart/2005/8/layout/vList2"/>
    <dgm:cxn modelId="{F2605DF4-C4DA-3347-A057-6354F728CE01}" type="presOf" srcId="{4499F3C4-1579-FD43-8F70-4AB2B8D55F32}" destId="{4E87E10A-2760-9F4D-96AA-93AEE68C9221}" srcOrd="0" destOrd="0" presId="urn:microsoft.com/office/officeart/2005/8/layout/vList2"/>
    <dgm:cxn modelId="{1FEB26FA-79CD-45AA-9147-2B3946902EAC}" srcId="{A4AABDEE-4BAD-400B-8B0E-2B3E20001039}" destId="{66E6AED9-966F-40BA-B261-3803B96482E8}" srcOrd="3" destOrd="0" parTransId="{A1622ACE-6B2A-4A36-8612-A89DCBF1DD86}" sibTransId="{7B7E31F1-059D-44B8-BC0C-C4E676E007F2}"/>
    <dgm:cxn modelId="{E4D7F02F-E560-8B40-AFE9-0F6EB1680D93}" type="presParOf" srcId="{13E9C2CF-9CEE-1B4A-BB7B-61CAAF7A0C7C}" destId="{687E73FB-7BD4-0C4A-B4CE-410679B733BE}" srcOrd="0" destOrd="0" presId="urn:microsoft.com/office/officeart/2005/8/layout/vList2"/>
    <dgm:cxn modelId="{DBA375AD-371A-684B-8E6F-4781F430F10D}" type="presParOf" srcId="{13E9C2CF-9CEE-1B4A-BB7B-61CAAF7A0C7C}" destId="{AC61BFAD-3EDB-0E44-A946-11A1289EA18F}" srcOrd="1" destOrd="0" presId="urn:microsoft.com/office/officeart/2005/8/layout/vList2"/>
    <dgm:cxn modelId="{CC74719D-0BD8-5D46-A94E-8810CC2CEE71}" type="presParOf" srcId="{13E9C2CF-9CEE-1B4A-BB7B-61CAAF7A0C7C}" destId="{D271846F-9260-EF49-8438-BCE9E3304F3E}" srcOrd="2" destOrd="0" presId="urn:microsoft.com/office/officeart/2005/8/layout/vList2"/>
    <dgm:cxn modelId="{A20F5667-7F18-4642-ACF6-BE8CCAA1999F}" type="presParOf" srcId="{13E9C2CF-9CEE-1B4A-BB7B-61CAAF7A0C7C}" destId="{5EAF6D9B-5757-B840-960F-80D6620F355D}" srcOrd="3" destOrd="0" presId="urn:microsoft.com/office/officeart/2005/8/layout/vList2"/>
    <dgm:cxn modelId="{79EB9CF4-04ED-1742-8FF7-9766BE406741}" type="presParOf" srcId="{13E9C2CF-9CEE-1B4A-BB7B-61CAAF7A0C7C}" destId="{8A5A0BC6-4896-064D-B2D2-E8094584A682}" srcOrd="4" destOrd="0" presId="urn:microsoft.com/office/officeart/2005/8/layout/vList2"/>
    <dgm:cxn modelId="{9E8EC85F-C637-544B-8151-728B85203C67}" type="presParOf" srcId="{13E9C2CF-9CEE-1B4A-BB7B-61CAAF7A0C7C}" destId="{4A96FB08-F7C4-EC48-82D5-2F5763D20565}" srcOrd="5" destOrd="0" presId="urn:microsoft.com/office/officeart/2005/8/layout/vList2"/>
    <dgm:cxn modelId="{74CEA451-F8BC-5447-AC17-2E0C20C0A1C6}" type="presParOf" srcId="{13E9C2CF-9CEE-1B4A-BB7B-61CAAF7A0C7C}" destId="{DB6909BE-B285-7041-AFA5-6E37DD85FB36}" srcOrd="6" destOrd="0" presId="urn:microsoft.com/office/officeart/2005/8/layout/vList2"/>
    <dgm:cxn modelId="{7764E697-F67B-EA4B-9F9D-EEA265B52427}" type="presParOf" srcId="{13E9C2CF-9CEE-1B4A-BB7B-61CAAF7A0C7C}" destId="{ECC809DD-A169-7242-996D-2783365E0B98}" srcOrd="7" destOrd="0" presId="urn:microsoft.com/office/officeart/2005/8/layout/vList2"/>
    <dgm:cxn modelId="{A1041DCF-7C0F-6844-86A6-74512E3F2F46}" type="presParOf" srcId="{13E9C2CF-9CEE-1B4A-BB7B-61CAAF7A0C7C}" destId="{388231BF-72E5-4F40-AED1-68CB5858C882}" srcOrd="8" destOrd="0" presId="urn:microsoft.com/office/officeart/2005/8/layout/vList2"/>
    <dgm:cxn modelId="{0F249A1B-A049-014F-A3DD-0025B8BAFBC5}" type="presParOf" srcId="{13E9C2CF-9CEE-1B4A-BB7B-61CAAF7A0C7C}" destId="{66EA6632-A887-E94D-A656-8CCB0F33E246}" srcOrd="9" destOrd="0" presId="urn:microsoft.com/office/officeart/2005/8/layout/vList2"/>
    <dgm:cxn modelId="{B4F0B339-88D7-3C4B-B798-BDC9A63F369A}" type="presParOf" srcId="{13E9C2CF-9CEE-1B4A-BB7B-61CAAF7A0C7C}" destId="{4E87E10A-2760-9F4D-96AA-93AEE68C922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F3A71-8914-4DF8-98E7-A379BE280B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89D4D-490E-48B4-A388-EB6362B76A1A}">
      <dgm:prSet/>
      <dgm:spPr/>
      <dgm:t>
        <a:bodyPr/>
        <a:lstStyle/>
        <a:p>
          <a:r>
            <a:rPr lang="ru-RU" dirty="0"/>
            <a:t>1️⃣Какая ниша мне больше всего понятна, в чем я сам эксперт и отлично пойму своих клиентов;</a:t>
          </a:r>
          <a:endParaRPr lang="en-US" dirty="0"/>
        </a:p>
      </dgm:t>
    </dgm:pt>
    <dgm:pt modelId="{6F914940-9128-4EF4-BE84-E89B1EA2F2C4}" type="parTrans" cxnId="{75524086-EEEC-4C91-A779-17D99928F196}">
      <dgm:prSet/>
      <dgm:spPr/>
      <dgm:t>
        <a:bodyPr/>
        <a:lstStyle/>
        <a:p>
          <a:endParaRPr lang="en-US"/>
        </a:p>
      </dgm:t>
    </dgm:pt>
    <dgm:pt modelId="{08C76284-B184-4D32-AB31-0286FBAECBD3}" type="sibTrans" cxnId="{75524086-EEEC-4C91-A779-17D99928F196}">
      <dgm:prSet/>
      <dgm:spPr/>
      <dgm:t>
        <a:bodyPr/>
        <a:lstStyle/>
        <a:p>
          <a:endParaRPr lang="en-US"/>
        </a:p>
      </dgm:t>
    </dgm:pt>
    <dgm:pt modelId="{6D626A0C-B8B4-4E94-8241-7638ADCE85EA}">
      <dgm:prSet/>
      <dgm:spPr/>
      <dgm:t>
        <a:bodyPr/>
        <a:lstStyle/>
        <a:p>
          <a:r>
            <a:rPr lang="ru-RU"/>
            <a:t>2️⃣Что приносит мне максимальный доход -работа с какими клиентами?</a:t>
          </a:r>
          <a:endParaRPr lang="en-US"/>
        </a:p>
      </dgm:t>
    </dgm:pt>
    <dgm:pt modelId="{20E1FDD4-1A35-4317-855C-C0C2D28DDE99}" type="parTrans" cxnId="{454F7D2C-169C-49F7-8121-1F3250562D7B}">
      <dgm:prSet/>
      <dgm:spPr/>
      <dgm:t>
        <a:bodyPr/>
        <a:lstStyle/>
        <a:p>
          <a:endParaRPr lang="en-US"/>
        </a:p>
      </dgm:t>
    </dgm:pt>
    <dgm:pt modelId="{FA807B3F-4AE2-4A2D-B07C-6D306FDF554B}" type="sibTrans" cxnId="{454F7D2C-169C-49F7-8121-1F3250562D7B}">
      <dgm:prSet/>
      <dgm:spPr/>
      <dgm:t>
        <a:bodyPr/>
        <a:lstStyle/>
        <a:p>
          <a:endParaRPr lang="en-US"/>
        </a:p>
      </dgm:t>
    </dgm:pt>
    <dgm:pt modelId="{6134A85E-95F0-419A-A685-0DBE21EDE870}">
      <dgm:prSet/>
      <dgm:spPr/>
      <dgm:t>
        <a:bodyPr/>
        <a:lstStyle/>
        <a:p>
          <a:r>
            <a:rPr lang="ru-RU" dirty="0"/>
            <a:t>3️⃣Что меня больше всего мотивирует, приносит удовольствие, чем я хотел бы заниматься? </a:t>
          </a:r>
          <a:endParaRPr lang="en-US" dirty="0"/>
        </a:p>
      </dgm:t>
    </dgm:pt>
    <dgm:pt modelId="{CF4D924F-D528-4644-A12F-F5A900FB3208}" type="parTrans" cxnId="{DB4985B7-543B-409E-89B1-0EB3B3A1EEAF}">
      <dgm:prSet/>
      <dgm:spPr/>
      <dgm:t>
        <a:bodyPr/>
        <a:lstStyle/>
        <a:p>
          <a:endParaRPr lang="en-US"/>
        </a:p>
      </dgm:t>
    </dgm:pt>
    <dgm:pt modelId="{F0B0E896-DABF-483D-99CA-1BA8F3ABF5C8}" type="sibTrans" cxnId="{DB4985B7-543B-409E-89B1-0EB3B3A1EEAF}">
      <dgm:prSet/>
      <dgm:spPr/>
      <dgm:t>
        <a:bodyPr/>
        <a:lstStyle/>
        <a:p>
          <a:endParaRPr lang="en-US"/>
        </a:p>
      </dgm:t>
    </dgm:pt>
    <dgm:pt modelId="{E57EB6C6-4010-D048-B83B-5BAC71CBAF2F}" type="pres">
      <dgm:prSet presAssocID="{E03F3A71-8914-4DF8-98E7-A379BE280B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0683E3-84A2-0149-BF94-70881A80E201}" type="pres">
      <dgm:prSet presAssocID="{FD989D4D-490E-48B4-A388-EB6362B76A1A}" presName="hierRoot1" presStyleCnt="0"/>
      <dgm:spPr/>
    </dgm:pt>
    <dgm:pt modelId="{93284CCC-929A-8849-A47E-74F89602AB9E}" type="pres">
      <dgm:prSet presAssocID="{FD989D4D-490E-48B4-A388-EB6362B76A1A}" presName="composite" presStyleCnt="0"/>
      <dgm:spPr/>
    </dgm:pt>
    <dgm:pt modelId="{F26F01FB-838D-FD4F-9B3C-4FD703E00014}" type="pres">
      <dgm:prSet presAssocID="{FD989D4D-490E-48B4-A388-EB6362B76A1A}" presName="background" presStyleLbl="node0" presStyleIdx="0" presStyleCnt="3"/>
      <dgm:spPr/>
    </dgm:pt>
    <dgm:pt modelId="{E829A8DA-1CEF-1941-9245-6708D3C1253D}" type="pres">
      <dgm:prSet presAssocID="{FD989D4D-490E-48B4-A388-EB6362B76A1A}" presName="text" presStyleLbl="fgAcc0" presStyleIdx="0" presStyleCnt="3">
        <dgm:presLayoutVars>
          <dgm:chPref val="3"/>
        </dgm:presLayoutVars>
      </dgm:prSet>
      <dgm:spPr/>
    </dgm:pt>
    <dgm:pt modelId="{785FF313-46EF-4E42-8BA6-9A1A27B6ABA9}" type="pres">
      <dgm:prSet presAssocID="{FD989D4D-490E-48B4-A388-EB6362B76A1A}" presName="hierChild2" presStyleCnt="0"/>
      <dgm:spPr/>
    </dgm:pt>
    <dgm:pt modelId="{2C1A9F21-503F-D942-A418-41112B3BA771}" type="pres">
      <dgm:prSet presAssocID="{6D626A0C-B8B4-4E94-8241-7638ADCE85EA}" presName="hierRoot1" presStyleCnt="0"/>
      <dgm:spPr/>
    </dgm:pt>
    <dgm:pt modelId="{0755155D-C4CA-2848-9D27-0E38B8C815B8}" type="pres">
      <dgm:prSet presAssocID="{6D626A0C-B8B4-4E94-8241-7638ADCE85EA}" presName="composite" presStyleCnt="0"/>
      <dgm:spPr/>
    </dgm:pt>
    <dgm:pt modelId="{D185D1C8-E0C0-6F4B-980A-9B2AB7CFE2D6}" type="pres">
      <dgm:prSet presAssocID="{6D626A0C-B8B4-4E94-8241-7638ADCE85EA}" presName="background" presStyleLbl="node0" presStyleIdx="1" presStyleCnt="3"/>
      <dgm:spPr/>
    </dgm:pt>
    <dgm:pt modelId="{68637A11-313F-7F4D-A683-065C62CE7EBA}" type="pres">
      <dgm:prSet presAssocID="{6D626A0C-B8B4-4E94-8241-7638ADCE85EA}" presName="text" presStyleLbl="fgAcc0" presStyleIdx="1" presStyleCnt="3">
        <dgm:presLayoutVars>
          <dgm:chPref val="3"/>
        </dgm:presLayoutVars>
      </dgm:prSet>
      <dgm:spPr/>
    </dgm:pt>
    <dgm:pt modelId="{6A010B4E-E47B-2C40-8EDF-29E61A5E614C}" type="pres">
      <dgm:prSet presAssocID="{6D626A0C-B8B4-4E94-8241-7638ADCE85EA}" presName="hierChild2" presStyleCnt="0"/>
      <dgm:spPr/>
    </dgm:pt>
    <dgm:pt modelId="{76159575-D4AD-5148-99CA-7E0D0563B155}" type="pres">
      <dgm:prSet presAssocID="{6134A85E-95F0-419A-A685-0DBE21EDE870}" presName="hierRoot1" presStyleCnt="0"/>
      <dgm:spPr/>
    </dgm:pt>
    <dgm:pt modelId="{3615A064-7716-154E-91CB-573042C17E96}" type="pres">
      <dgm:prSet presAssocID="{6134A85E-95F0-419A-A685-0DBE21EDE870}" presName="composite" presStyleCnt="0"/>
      <dgm:spPr/>
    </dgm:pt>
    <dgm:pt modelId="{6969EB39-C752-8F46-ADFB-4B87654DA307}" type="pres">
      <dgm:prSet presAssocID="{6134A85E-95F0-419A-A685-0DBE21EDE870}" presName="background" presStyleLbl="node0" presStyleIdx="2" presStyleCnt="3"/>
      <dgm:spPr/>
    </dgm:pt>
    <dgm:pt modelId="{182B9F83-A964-D049-9880-529A00C53634}" type="pres">
      <dgm:prSet presAssocID="{6134A85E-95F0-419A-A685-0DBE21EDE870}" presName="text" presStyleLbl="fgAcc0" presStyleIdx="2" presStyleCnt="3">
        <dgm:presLayoutVars>
          <dgm:chPref val="3"/>
        </dgm:presLayoutVars>
      </dgm:prSet>
      <dgm:spPr/>
    </dgm:pt>
    <dgm:pt modelId="{AF55C81F-7F84-9448-8CF0-0A501C446FBF}" type="pres">
      <dgm:prSet presAssocID="{6134A85E-95F0-419A-A685-0DBE21EDE870}" presName="hierChild2" presStyleCnt="0"/>
      <dgm:spPr/>
    </dgm:pt>
  </dgm:ptLst>
  <dgm:cxnLst>
    <dgm:cxn modelId="{1F3F0202-C8F2-6141-9F0F-5C9E61745BA1}" type="presOf" srcId="{FD989D4D-490E-48B4-A388-EB6362B76A1A}" destId="{E829A8DA-1CEF-1941-9245-6708D3C1253D}" srcOrd="0" destOrd="0" presId="urn:microsoft.com/office/officeart/2005/8/layout/hierarchy1"/>
    <dgm:cxn modelId="{454F7D2C-169C-49F7-8121-1F3250562D7B}" srcId="{E03F3A71-8914-4DF8-98E7-A379BE280B0C}" destId="{6D626A0C-B8B4-4E94-8241-7638ADCE85EA}" srcOrd="1" destOrd="0" parTransId="{20E1FDD4-1A35-4317-855C-C0C2D28DDE99}" sibTransId="{FA807B3F-4AE2-4A2D-B07C-6D306FDF554B}"/>
    <dgm:cxn modelId="{41B7D638-B495-824C-81CF-367EAE87DBF7}" type="presOf" srcId="{E03F3A71-8914-4DF8-98E7-A379BE280B0C}" destId="{E57EB6C6-4010-D048-B83B-5BAC71CBAF2F}" srcOrd="0" destOrd="0" presId="urn:microsoft.com/office/officeart/2005/8/layout/hierarchy1"/>
    <dgm:cxn modelId="{0B3E1678-0B52-F149-B0FD-ED9B912EA91A}" type="presOf" srcId="{6D626A0C-B8B4-4E94-8241-7638ADCE85EA}" destId="{68637A11-313F-7F4D-A683-065C62CE7EBA}" srcOrd="0" destOrd="0" presId="urn:microsoft.com/office/officeart/2005/8/layout/hierarchy1"/>
    <dgm:cxn modelId="{97F3787C-C8BA-7C44-8B00-8AE000D4F95E}" type="presOf" srcId="{6134A85E-95F0-419A-A685-0DBE21EDE870}" destId="{182B9F83-A964-D049-9880-529A00C53634}" srcOrd="0" destOrd="0" presId="urn:microsoft.com/office/officeart/2005/8/layout/hierarchy1"/>
    <dgm:cxn modelId="{75524086-EEEC-4C91-A779-17D99928F196}" srcId="{E03F3A71-8914-4DF8-98E7-A379BE280B0C}" destId="{FD989D4D-490E-48B4-A388-EB6362B76A1A}" srcOrd="0" destOrd="0" parTransId="{6F914940-9128-4EF4-BE84-E89B1EA2F2C4}" sibTransId="{08C76284-B184-4D32-AB31-0286FBAECBD3}"/>
    <dgm:cxn modelId="{DB4985B7-543B-409E-89B1-0EB3B3A1EEAF}" srcId="{E03F3A71-8914-4DF8-98E7-A379BE280B0C}" destId="{6134A85E-95F0-419A-A685-0DBE21EDE870}" srcOrd="2" destOrd="0" parTransId="{CF4D924F-D528-4644-A12F-F5A900FB3208}" sibTransId="{F0B0E896-DABF-483D-99CA-1BA8F3ABF5C8}"/>
    <dgm:cxn modelId="{848CD846-CE39-0F4F-8986-64B83662C6AE}" type="presParOf" srcId="{E57EB6C6-4010-D048-B83B-5BAC71CBAF2F}" destId="{CB0683E3-84A2-0149-BF94-70881A80E201}" srcOrd="0" destOrd="0" presId="urn:microsoft.com/office/officeart/2005/8/layout/hierarchy1"/>
    <dgm:cxn modelId="{561B7822-0834-9B4C-AE0E-3C236E51B1BB}" type="presParOf" srcId="{CB0683E3-84A2-0149-BF94-70881A80E201}" destId="{93284CCC-929A-8849-A47E-74F89602AB9E}" srcOrd="0" destOrd="0" presId="urn:microsoft.com/office/officeart/2005/8/layout/hierarchy1"/>
    <dgm:cxn modelId="{83062E4B-09BF-C14F-9036-A3379475AE77}" type="presParOf" srcId="{93284CCC-929A-8849-A47E-74F89602AB9E}" destId="{F26F01FB-838D-FD4F-9B3C-4FD703E00014}" srcOrd="0" destOrd="0" presId="urn:microsoft.com/office/officeart/2005/8/layout/hierarchy1"/>
    <dgm:cxn modelId="{F217A8B6-B336-694F-B218-7A4098983E8C}" type="presParOf" srcId="{93284CCC-929A-8849-A47E-74F89602AB9E}" destId="{E829A8DA-1CEF-1941-9245-6708D3C1253D}" srcOrd="1" destOrd="0" presId="urn:microsoft.com/office/officeart/2005/8/layout/hierarchy1"/>
    <dgm:cxn modelId="{5786565E-8C3E-1C43-B260-99E7DA19BF34}" type="presParOf" srcId="{CB0683E3-84A2-0149-BF94-70881A80E201}" destId="{785FF313-46EF-4E42-8BA6-9A1A27B6ABA9}" srcOrd="1" destOrd="0" presId="urn:microsoft.com/office/officeart/2005/8/layout/hierarchy1"/>
    <dgm:cxn modelId="{790F4928-B949-0E41-9CB3-EEC2CDB6D409}" type="presParOf" srcId="{E57EB6C6-4010-D048-B83B-5BAC71CBAF2F}" destId="{2C1A9F21-503F-D942-A418-41112B3BA771}" srcOrd="1" destOrd="0" presId="urn:microsoft.com/office/officeart/2005/8/layout/hierarchy1"/>
    <dgm:cxn modelId="{C2A5C8E7-3244-D04D-9B30-43F280CB7D16}" type="presParOf" srcId="{2C1A9F21-503F-D942-A418-41112B3BA771}" destId="{0755155D-C4CA-2848-9D27-0E38B8C815B8}" srcOrd="0" destOrd="0" presId="urn:microsoft.com/office/officeart/2005/8/layout/hierarchy1"/>
    <dgm:cxn modelId="{6F4E5036-3B47-CA4B-B2BD-DAA4916EECA9}" type="presParOf" srcId="{0755155D-C4CA-2848-9D27-0E38B8C815B8}" destId="{D185D1C8-E0C0-6F4B-980A-9B2AB7CFE2D6}" srcOrd="0" destOrd="0" presId="urn:microsoft.com/office/officeart/2005/8/layout/hierarchy1"/>
    <dgm:cxn modelId="{22730971-042B-6C44-8018-9C8BF085023F}" type="presParOf" srcId="{0755155D-C4CA-2848-9D27-0E38B8C815B8}" destId="{68637A11-313F-7F4D-A683-065C62CE7EBA}" srcOrd="1" destOrd="0" presId="urn:microsoft.com/office/officeart/2005/8/layout/hierarchy1"/>
    <dgm:cxn modelId="{592C5F9D-B765-4E47-AD83-E518D354A8DA}" type="presParOf" srcId="{2C1A9F21-503F-D942-A418-41112B3BA771}" destId="{6A010B4E-E47B-2C40-8EDF-29E61A5E614C}" srcOrd="1" destOrd="0" presId="urn:microsoft.com/office/officeart/2005/8/layout/hierarchy1"/>
    <dgm:cxn modelId="{B7490F0B-CBF2-2A44-8BB1-9D4C2DB7906B}" type="presParOf" srcId="{E57EB6C6-4010-D048-B83B-5BAC71CBAF2F}" destId="{76159575-D4AD-5148-99CA-7E0D0563B155}" srcOrd="2" destOrd="0" presId="urn:microsoft.com/office/officeart/2005/8/layout/hierarchy1"/>
    <dgm:cxn modelId="{47DD645E-1D28-D647-BE3D-4083230A1197}" type="presParOf" srcId="{76159575-D4AD-5148-99CA-7E0D0563B155}" destId="{3615A064-7716-154E-91CB-573042C17E96}" srcOrd="0" destOrd="0" presId="urn:microsoft.com/office/officeart/2005/8/layout/hierarchy1"/>
    <dgm:cxn modelId="{DA4086F2-7DF9-D649-8E55-1633353E5733}" type="presParOf" srcId="{3615A064-7716-154E-91CB-573042C17E96}" destId="{6969EB39-C752-8F46-ADFB-4B87654DA307}" srcOrd="0" destOrd="0" presId="urn:microsoft.com/office/officeart/2005/8/layout/hierarchy1"/>
    <dgm:cxn modelId="{15C2D965-6B79-4643-A984-938ED789BD84}" type="presParOf" srcId="{3615A064-7716-154E-91CB-573042C17E96}" destId="{182B9F83-A964-D049-9880-529A00C53634}" srcOrd="1" destOrd="0" presId="urn:microsoft.com/office/officeart/2005/8/layout/hierarchy1"/>
    <dgm:cxn modelId="{C4528EAB-B9D8-7D42-AEEF-3044ABA6D88F}" type="presParOf" srcId="{76159575-D4AD-5148-99CA-7E0D0563B155}" destId="{AF55C81F-7F84-9448-8CF0-0A501C446F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5366A-1096-44A5-B276-24BDD80FF34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F78FB-D5C8-4FBD-A2CC-EA385F7BEEA8}">
      <dgm:prSet custT="1"/>
      <dgm:spPr/>
      <dgm:t>
        <a:bodyPr/>
        <a:lstStyle/>
        <a:p>
          <a:r>
            <a:rPr lang="ru-RU" sz="1800" dirty="0"/>
            <a:t>-</a:t>
          </a:r>
          <a:r>
            <a:rPr lang="ru-RU" sz="2000" dirty="0"/>
            <a:t>Естественный прирост подписчиков</a:t>
          </a:r>
          <a:endParaRPr lang="en-US" sz="2000" dirty="0"/>
        </a:p>
      </dgm:t>
    </dgm:pt>
    <dgm:pt modelId="{0E06BE78-D37A-4053-96C8-19A9E56E1A0B}" type="parTrans" cxnId="{1950588C-9DB0-463D-881D-85E0D532644D}">
      <dgm:prSet/>
      <dgm:spPr/>
      <dgm:t>
        <a:bodyPr/>
        <a:lstStyle/>
        <a:p>
          <a:endParaRPr lang="en-US"/>
        </a:p>
      </dgm:t>
    </dgm:pt>
    <dgm:pt modelId="{2972F6F9-0855-4975-B5A0-BB322E955FFC}" type="sibTrans" cxnId="{1950588C-9DB0-463D-881D-85E0D532644D}">
      <dgm:prSet/>
      <dgm:spPr/>
      <dgm:t>
        <a:bodyPr/>
        <a:lstStyle/>
        <a:p>
          <a:endParaRPr lang="en-US"/>
        </a:p>
      </dgm:t>
    </dgm:pt>
    <dgm:pt modelId="{15306AC6-7FFE-4549-AD94-C02A0CDC67C1}">
      <dgm:prSet custT="1"/>
      <dgm:spPr/>
      <dgm:t>
        <a:bodyPr/>
        <a:lstStyle/>
        <a:p>
          <a:r>
            <a:rPr lang="ru-RU" sz="1800" dirty="0"/>
            <a:t>-</a:t>
          </a:r>
          <a:r>
            <a:rPr lang="ru-RU" sz="2000" dirty="0"/>
            <a:t>Взаимный пиар </a:t>
          </a:r>
          <a:endParaRPr lang="en-US" sz="2000" dirty="0"/>
        </a:p>
      </dgm:t>
    </dgm:pt>
    <dgm:pt modelId="{77082B5A-5AE3-4F2B-BC98-D827DDA2598C}" type="parTrans" cxnId="{D99CC222-3B93-40E3-8FA3-60F4856A8FA2}">
      <dgm:prSet/>
      <dgm:spPr/>
      <dgm:t>
        <a:bodyPr/>
        <a:lstStyle/>
        <a:p>
          <a:endParaRPr lang="en-US"/>
        </a:p>
      </dgm:t>
    </dgm:pt>
    <dgm:pt modelId="{BAE701AF-2BEA-49C4-A554-6DFC5B692D6A}" type="sibTrans" cxnId="{D99CC222-3B93-40E3-8FA3-60F4856A8FA2}">
      <dgm:prSet/>
      <dgm:spPr/>
      <dgm:t>
        <a:bodyPr/>
        <a:lstStyle/>
        <a:p>
          <a:endParaRPr lang="en-US"/>
        </a:p>
      </dgm:t>
    </dgm:pt>
    <dgm:pt modelId="{A97CC7C6-5F1F-49B9-BDA2-1335A6605FD9}">
      <dgm:prSet custT="1"/>
      <dgm:spPr/>
      <dgm:t>
        <a:bodyPr/>
        <a:lstStyle/>
        <a:p>
          <a:r>
            <a:rPr lang="ru-RU" sz="2000" dirty="0"/>
            <a:t>-</a:t>
          </a:r>
          <a:r>
            <a:rPr lang="ru-RU" sz="2400" dirty="0" err="1"/>
            <a:t>комментинг</a:t>
          </a:r>
          <a:endParaRPr lang="en-US" sz="2400" dirty="0"/>
        </a:p>
      </dgm:t>
    </dgm:pt>
    <dgm:pt modelId="{454F9449-A73D-4A77-89E2-58B883D03E42}" type="parTrans" cxnId="{9E078A30-9DA8-463F-992E-30BE395569DB}">
      <dgm:prSet/>
      <dgm:spPr/>
      <dgm:t>
        <a:bodyPr/>
        <a:lstStyle/>
        <a:p>
          <a:endParaRPr lang="en-US"/>
        </a:p>
      </dgm:t>
    </dgm:pt>
    <dgm:pt modelId="{53EE4C01-3926-42E1-9D9A-7354F0FA4811}" type="sibTrans" cxnId="{9E078A30-9DA8-463F-992E-30BE395569DB}">
      <dgm:prSet/>
      <dgm:spPr/>
      <dgm:t>
        <a:bodyPr/>
        <a:lstStyle/>
        <a:p>
          <a:endParaRPr lang="en-US"/>
        </a:p>
      </dgm:t>
    </dgm:pt>
    <dgm:pt modelId="{26D6525C-8193-4322-9314-3D1A26C6753D}">
      <dgm:prSet custT="1"/>
      <dgm:spPr/>
      <dgm:t>
        <a:bodyPr/>
        <a:lstStyle/>
        <a:p>
          <a:r>
            <a:rPr lang="ru-RU" sz="2300" dirty="0"/>
            <a:t>-</a:t>
          </a:r>
          <a:r>
            <a:rPr lang="ru-RU" sz="2000" dirty="0"/>
            <a:t>Приглашение участников</a:t>
          </a:r>
          <a:endParaRPr lang="en-US" sz="2000" dirty="0"/>
        </a:p>
      </dgm:t>
    </dgm:pt>
    <dgm:pt modelId="{AD333154-9F3B-402F-8343-7D6A5FC4CD29}" type="parTrans" cxnId="{8601B932-9B44-4AE9-8D3F-5BDA61B2F676}">
      <dgm:prSet/>
      <dgm:spPr/>
      <dgm:t>
        <a:bodyPr/>
        <a:lstStyle/>
        <a:p>
          <a:endParaRPr lang="en-US"/>
        </a:p>
      </dgm:t>
    </dgm:pt>
    <dgm:pt modelId="{E643332D-B098-49AE-834F-74AABD47ABA5}" type="sibTrans" cxnId="{8601B932-9B44-4AE9-8D3F-5BDA61B2F676}">
      <dgm:prSet/>
      <dgm:spPr/>
      <dgm:t>
        <a:bodyPr/>
        <a:lstStyle/>
        <a:p>
          <a:endParaRPr lang="en-US"/>
        </a:p>
      </dgm:t>
    </dgm:pt>
    <dgm:pt modelId="{14F49B9C-517F-47D3-A1E1-4DBB0B8A4B21}">
      <dgm:prSet/>
      <dgm:spPr/>
      <dgm:t>
        <a:bodyPr/>
        <a:lstStyle/>
        <a:p>
          <a:r>
            <a:rPr lang="ru-RU" dirty="0"/>
            <a:t>- Реклама у блогеров</a:t>
          </a:r>
          <a:endParaRPr lang="en-US" dirty="0"/>
        </a:p>
      </dgm:t>
    </dgm:pt>
    <dgm:pt modelId="{977E6487-BEF7-47C6-B102-FCA9EDE3AD7A}" type="parTrans" cxnId="{81010141-E362-40B2-91D7-301ED4254987}">
      <dgm:prSet/>
      <dgm:spPr/>
      <dgm:t>
        <a:bodyPr/>
        <a:lstStyle/>
        <a:p>
          <a:endParaRPr lang="en-US"/>
        </a:p>
      </dgm:t>
    </dgm:pt>
    <dgm:pt modelId="{884C5939-66A8-4F04-A5A8-FCA0E7F2D682}" type="sibTrans" cxnId="{81010141-E362-40B2-91D7-301ED4254987}">
      <dgm:prSet/>
      <dgm:spPr/>
      <dgm:t>
        <a:bodyPr/>
        <a:lstStyle/>
        <a:p>
          <a:endParaRPr lang="en-US"/>
        </a:p>
      </dgm:t>
    </dgm:pt>
    <dgm:pt modelId="{B26C95A2-8575-4501-8B04-0B5AD4E9B0B2}">
      <dgm:prSet/>
      <dgm:spPr/>
      <dgm:t>
        <a:bodyPr/>
        <a:lstStyle/>
        <a:p>
          <a:r>
            <a:rPr lang="ru-RU" dirty="0"/>
            <a:t>-Розыгрыш</a:t>
          </a:r>
          <a:endParaRPr lang="en-US" dirty="0"/>
        </a:p>
      </dgm:t>
    </dgm:pt>
    <dgm:pt modelId="{28133C90-EAA5-4CC1-97A7-6C60E3DE85D2}" type="parTrans" cxnId="{23F345FC-4CC3-4C5F-96BF-70092E262FD4}">
      <dgm:prSet/>
      <dgm:spPr/>
      <dgm:t>
        <a:bodyPr/>
        <a:lstStyle/>
        <a:p>
          <a:endParaRPr lang="en-US"/>
        </a:p>
      </dgm:t>
    </dgm:pt>
    <dgm:pt modelId="{BDBADDD0-EC34-4C48-9A2C-73AF2A060150}" type="sibTrans" cxnId="{23F345FC-4CC3-4C5F-96BF-70092E262FD4}">
      <dgm:prSet/>
      <dgm:spPr/>
      <dgm:t>
        <a:bodyPr/>
        <a:lstStyle/>
        <a:p>
          <a:endParaRPr lang="en-US"/>
        </a:p>
      </dgm:t>
    </dgm:pt>
    <dgm:pt modelId="{2B24B931-D9BD-4185-B00E-3F00AD1A7D48}">
      <dgm:prSet/>
      <dgm:spPr/>
      <dgm:t>
        <a:bodyPr/>
        <a:lstStyle/>
        <a:p>
          <a:r>
            <a:rPr lang="ru-RU" dirty="0"/>
            <a:t>-Ссылка</a:t>
          </a:r>
          <a:endParaRPr lang="en-US" dirty="0"/>
        </a:p>
      </dgm:t>
    </dgm:pt>
    <dgm:pt modelId="{A9C1D05F-F4D4-4D32-9E88-A8ECF7AC4AFD}" type="parTrans" cxnId="{8883E7CA-CF16-4D3C-B43F-77B9AC3E66B2}">
      <dgm:prSet/>
      <dgm:spPr/>
      <dgm:t>
        <a:bodyPr/>
        <a:lstStyle/>
        <a:p>
          <a:endParaRPr lang="en-US"/>
        </a:p>
      </dgm:t>
    </dgm:pt>
    <dgm:pt modelId="{ED5EA0E5-9CB9-4823-BC8E-25A4E07DC051}" type="sibTrans" cxnId="{8883E7CA-CF16-4D3C-B43F-77B9AC3E66B2}">
      <dgm:prSet/>
      <dgm:spPr/>
      <dgm:t>
        <a:bodyPr/>
        <a:lstStyle/>
        <a:p>
          <a:endParaRPr lang="en-US"/>
        </a:p>
      </dgm:t>
    </dgm:pt>
    <dgm:pt modelId="{22FF787E-1C1E-4CD2-8572-70099C1B0AB4}">
      <dgm:prSet/>
      <dgm:spPr/>
      <dgm:t>
        <a:bodyPr/>
        <a:lstStyle/>
        <a:p>
          <a:r>
            <a:rPr lang="ru-RU" dirty="0"/>
            <a:t>-Специальная реклама в </a:t>
          </a:r>
          <a:r>
            <a:rPr lang="ru-RU" dirty="0" err="1"/>
            <a:t>Телеграм</a:t>
          </a:r>
          <a:endParaRPr lang="en-US" dirty="0"/>
        </a:p>
      </dgm:t>
    </dgm:pt>
    <dgm:pt modelId="{DE4AE056-8421-472B-9780-95846D89076D}" type="parTrans" cxnId="{180B2324-3066-45A2-91B9-6EF3A580A891}">
      <dgm:prSet/>
      <dgm:spPr/>
      <dgm:t>
        <a:bodyPr/>
        <a:lstStyle/>
        <a:p>
          <a:endParaRPr lang="en-US"/>
        </a:p>
      </dgm:t>
    </dgm:pt>
    <dgm:pt modelId="{359D70E9-338F-4765-8FA6-6B8566D6CE95}" type="sibTrans" cxnId="{180B2324-3066-45A2-91B9-6EF3A580A891}">
      <dgm:prSet/>
      <dgm:spPr/>
      <dgm:t>
        <a:bodyPr/>
        <a:lstStyle/>
        <a:p>
          <a:endParaRPr lang="en-US"/>
        </a:p>
      </dgm:t>
    </dgm:pt>
    <dgm:pt modelId="{D047CC65-8818-4764-B1E0-67A019ADEEE9}">
      <dgm:prSet/>
      <dgm:spPr/>
      <dgm:t>
        <a:bodyPr/>
        <a:lstStyle/>
        <a:p>
          <a:r>
            <a:rPr lang="ru-RU"/>
            <a:t>-Автоворонки </a:t>
          </a:r>
          <a:endParaRPr lang="en-US"/>
        </a:p>
      </dgm:t>
    </dgm:pt>
    <dgm:pt modelId="{C223C577-68C1-4338-BF47-A8B5DA4308BB}" type="parTrans" cxnId="{B89E714C-4E39-4ADF-8700-CFA16C250166}">
      <dgm:prSet/>
      <dgm:spPr/>
      <dgm:t>
        <a:bodyPr/>
        <a:lstStyle/>
        <a:p>
          <a:endParaRPr lang="en-US"/>
        </a:p>
      </dgm:t>
    </dgm:pt>
    <dgm:pt modelId="{A344BABF-1EA3-4228-92AC-2F42122B509C}" type="sibTrans" cxnId="{B89E714C-4E39-4ADF-8700-CFA16C250166}">
      <dgm:prSet/>
      <dgm:spPr/>
      <dgm:t>
        <a:bodyPr/>
        <a:lstStyle/>
        <a:p>
          <a:endParaRPr lang="en-US"/>
        </a:p>
      </dgm:t>
    </dgm:pt>
    <dgm:pt modelId="{D9A30234-B6C0-4924-AB65-CFDECA003D18}">
      <dgm:prSet/>
      <dgm:spPr/>
      <dgm:t>
        <a:bodyPr/>
        <a:lstStyle/>
        <a:p>
          <a:r>
            <a:rPr lang="ru-RU"/>
            <a:t>-Сторителлинг</a:t>
          </a:r>
          <a:endParaRPr lang="en-US"/>
        </a:p>
      </dgm:t>
    </dgm:pt>
    <dgm:pt modelId="{81023B90-248C-4B58-B6ED-81A792CC87BD}" type="parTrans" cxnId="{C062126F-09FB-43DE-87AA-C1EC99956001}">
      <dgm:prSet/>
      <dgm:spPr/>
      <dgm:t>
        <a:bodyPr/>
        <a:lstStyle/>
        <a:p>
          <a:endParaRPr lang="en-US"/>
        </a:p>
      </dgm:t>
    </dgm:pt>
    <dgm:pt modelId="{06893542-4564-4776-AFC4-3D6BD6393702}" type="sibTrans" cxnId="{C062126F-09FB-43DE-87AA-C1EC99956001}">
      <dgm:prSet/>
      <dgm:spPr/>
      <dgm:t>
        <a:bodyPr/>
        <a:lstStyle/>
        <a:p>
          <a:endParaRPr lang="en-US"/>
        </a:p>
      </dgm:t>
    </dgm:pt>
    <dgm:pt modelId="{A7CA4067-7454-B540-A0D3-118C415A1DC7}" type="pres">
      <dgm:prSet presAssocID="{2225366A-1096-44A5-B276-24BDD80FF346}" presName="diagram" presStyleCnt="0">
        <dgm:presLayoutVars>
          <dgm:dir/>
          <dgm:resizeHandles val="exact"/>
        </dgm:presLayoutVars>
      </dgm:prSet>
      <dgm:spPr/>
    </dgm:pt>
    <dgm:pt modelId="{FBB588F6-48F3-6D47-9C27-6C1C3CEB6730}" type="pres">
      <dgm:prSet presAssocID="{23FF78FB-D5C8-4FBD-A2CC-EA385F7BEEA8}" presName="node" presStyleLbl="node1" presStyleIdx="0" presStyleCnt="10">
        <dgm:presLayoutVars>
          <dgm:bulletEnabled val="1"/>
        </dgm:presLayoutVars>
      </dgm:prSet>
      <dgm:spPr/>
    </dgm:pt>
    <dgm:pt modelId="{BC5DDF57-D8C4-CD44-AE45-57EA077682BF}" type="pres">
      <dgm:prSet presAssocID="{2972F6F9-0855-4975-B5A0-BB322E955FFC}" presName="sibTrans" presStyleCnt="0"/>
      <dgm:spPr/>
    </dgm:pt>
    <dgm:pt modelId="{643F5534-EFBD-F74B-A77C-D0F07BAF873C}" type="pres">
      <dgm:prSet presAssocID="{15306AC6-7FFE-4549-AD94-C02A0CDC67C1}" presName="node" presStyleLbl="node1" presStyleIdx="1" presStyleCnt="10">
        <dgm:presLayoutVars>
          <dgm:bulletEnabled val="1"/>
        </dgm:presLayoutVars>
      </dgm:prSet>
      <dgm:spPr/>
    </dgm:pt>
    <dgm:pt modelId="{D0B6F9F4-D783-1B42-A5DB-0332EBC09493}" type="pres">
      <dgm:prSet presAssocID="{BAE701AF-2BEA-49C4-A554-6DFC5B692D6A}" presName="sibTrans" presStyleCnt="0"/>
      <dgm:spPr/>
    </dgm:pt>
    <dgm:pt modelId="{5A43E9F6-42BD-8141-A704-74AAC021884A}" type="pres">
      <dgm:prSet presAssocID="{A97CC7C6-5F1F-49B9-BDA2-1335A6605FD9}" presName="node" presStyleLbl="node1" presStyleIdx="2" presStyleCnt="10" custScaleX="106809">
        <dgm:presLayoutVars>
          <dgm:bulletEnabled val="1"/>
        </dgm:presLayoutVars>
      </dgm:prSet>
      <dgm:spPr/>
    </dgm:pt>
    <dgm:pt modelId="{36740F9E-ECB1-964A-B6AB-4A7EFF29BF11}" type="pres">
      <dgm:prSet presAssocID="{53EE4C01-3926-42E1-9D9A-7354F0FA4811}" presName="sibTrans" presStyleCnt="0"/>
      <dgm:spPr/>
    </dgm:pt>
    <dgm:pt modelId="{18F27F70-9615-B245-9028-D3C4DB0AEEE5}" type="pres">
      <dgm:prSet presAssocID="{26D6525C-8193-4322-9314-3D1A26C6753D}" presName="node" presStyleLbl="node1" presStyleIdx="3" presStyleCnt="10">
        <dgm:presLayoutVars>
          <dgm:bulletEnabled val="1"/>
        </dgm:presLayoutVars>
      </dgm:prSet>
      <dgm:spPr/>
    </dgm:pt>
    <dgm:pt modelId="{0BC4789C-B862-1747-8618-AE7580DAD3DF}" type="pres">
      <dgm:prSet presAssocID="{E643332D-B098-49AE-834F-74AABD47ABA5}" presName="sibTrans" presStyleCnt="0"/>
      <dgm:spPr/>
    </dgm:pt>
    <dgm:pt modelId="{9CF56965-7CB7-9344-87AE-3348ED98CC09}" type="pres">
      <dgm:prSet presAssocID="{14F49B9C-517F-47D3-A1E1-4DBB0B8A4B21}" presName="node" presStyleLbl="node1" presStyleIdx="4" presStyleCnt="10">
        <dgm:presLayoutVars>
          <dgm:bulletEnabled val="1"/>
        </dgm:presLayoutVars>
      </dgm:prSet>
      <dgm:spPr/>
    </dgm:pt>
    <dgm:pt modelId="{F20EF19A-E36A-EF48-AAD7-487AAFE102EA}" type="pres">
      <dgm:prSet presAssocID="{884C5939-66A8-4F04-A5A8-FCA0E7F2D682}" presName="sibTrans" presStyleCnt="0"/>
      <dgm:spPr/>
    </dgm:pt>
    <dgm:pt modelId="{5F1375F8-D538-2544-901C-D0A07FF6A897}" type="pres">
      <dgm:prSet presAssocID="{B26C95A2-8575-4501-8B04-0B5AD4E9B0B2}" presName="node" presStyleLbl="node1" presStyleIdx="5" presStyleCnt="10">
        <dgm:presLayoutVars>
          <dgm:bulletEnabled val="1"/>
        </dgm:presLayoutVars>
      </dgm:prSet>
      <dgm:spPr/>
    </dgm:pt>
    <dgm:pt modelId="{78ED821C-7028-1E4E-A7F8-D67BCC3C9CF8}" type="pres">
      <dgm:prSet presAssocID="{BDBADDD0-EC34-4C48-9A2C-73AF2A060150}" presName="sibTrans" presStyleCnt="0"/>
      <dgm:spPr/>
    </dgm:pt>
    <dgm:pt modelId="{3BBE76C8-C0D0-FF4F-8D7E-A60A327CAED4}" type="pres">
      <dgm:prSet presAssocID="{2B24B931-D9BD-4185-B00E-3F00AD1A7D48}" presName="node" presStyleLbl="node1" presStyleIdx="6" presStyleCnt="10">
        <dgm:presLayoutVars>
          <dgm:bulletEnabled val="1"/>
        </dgm:presLayoutVars>
      </dgm:prSet>
      <dgm:spPr/>
    </dgm:pt>
    <dgm:pt modelId="{B5B5024C-CDC6-5042-A46D-C062A0C7655F}" type="pres">
      <dgm:prSet presAssocID="{ED5EA0E5-9CB9-4823-BC8E-25A4E07DC051}" presName="sibTrans" presStyleCnt="0"/>
      <dgm:spPr/>
    </dgm:pt>
    <dgm:pt modelId="{EB74EC20-D50B-FA48-95DF-CD56602FFE30}" type="pres">
      <dgm:prSet presAssocID="{22FF787E-1C1E-4CD2-8572-70099C1B0AB4}" presName="node" presStyleLbl="node1" presStyleIdx="7" presStyleCnt="10">
        <dgm:presLayoutVars>
          <dgm:bulletEnabled val="1"/>
        </dgm:presLayoutVars>
      </dgm:prSet>
      <dgm:spPr/>
    </dgm:pt>
    <dgm:pt modelId="{5C48AAB8-3A00-E747-957E-E41B8599561F}" type="pres">
      <dgm:prSet presAssocID="{359D70E9-338F-4765-8FA6-6B8566D6CE95}" presName="sibTrans" presStyleCnt="0"/>
      <dgm:spPr/>
    </dgm:pt>
    <dgm:pt modelId="{644C834B-96B3-4C4A-9ED6-3CEF56D43B0C}" type="pres">
      <dgm:prSet presAssocID="{D047CC65-8818-4764-B1E0-67A019ADEEE9}" presName="node" presStyleLbl="node1" presStyleIdx="8" presStyleCnt="10">
        <dgm:presLayoutVars>
          <dgm:bulletEnabled val="1"/>
        </dgm:presLayoutVars>
      </dgm:prSet>
      <dgm:spPr/>
    </dgm:pt>
    <dgm:pt modelId="{FCF090C4-92DE-0A42-A3D6-10B1881DCB33}" type="pres">
      <dgm:prSet presAssocID="{A344BABF-1EA3-4228-92AC-2F42122B509C}" presName="sibTrans" presStyleCnt="0"/>
      <dgm:spPr/>
    </dgm:pt>
    <dgm:pt modelId="{ED9CB11F-BF0B-5B42-A752-2B8071FFFA9A}" type="pres">
      <dgm:prSet presAssocID="{D9A30234-B6C0-4924-AB65-CFDECA003D18}" presName="node" presStyleLbl="node1" presStyleIdx="9" presStyleCnt="10">
        <dgm:presLayoutVars>
          <dgm:bulletEnabled val="1"/>
        </dgm:presLayoutVars>
      </dgm:prSet>
      <dgm:spPr/>
    </dgm:pt>
  </dgm:ptLst>
  <dgm:cxnLst>
    <dgm:cxn modelId="{B8085D18-B56D-B046-AF36-D12C0FB105C2}" type="presOf" srcId="{D9A30234-B6C0-4924-AB65-CFDECA003D18}" destId="{ED9CB11F-BF0B-5B42-A752-2B8071FFFA9A}" srcOrd="0" destOrd="0" presId="urn:microsoft.com/office/officeart/2005/8/layout/default"/>
    <dgm:cxn modelId="{D99CC222-3B93-40E3-8FA3-60F4856A8FA2}" srcId="{2225366A-1096-44A5-B276-24BDD80FF346}" destId="{15306AC6-7FFE-4549-AD94-C02A0CDC67C1}" srcOrd="1" destOrd="0" parTransId="{77082B5A-5AE3-4F2B-BC98-D827DDA2598C}" sibTransId="{BAE701AF-2BEA-49C4-A554-6DFC5B692D6A}"/>
    <dgm:cxn modelId="{180B2324-3066-45A2-91B9-6EF3A580A891}" srcId="{2225366A-1096-44A5-B276-24BDD80FF346}" destId="{22FF787E-1C1E-4CD2-8572-70099C1B0AB4}" srcOrd="7" destOrd="0" parTransId="{DE4AE056-8421-472B-9780-95846D89076D}" sibTransId="{359D70E9-338F-4765-8FA6-6B8566D6CE95}"/>
    <dgm:cxn modelId="{9E078A30-9DA8-463F-992E-30BE395569DB}" srcId="{2225366A-1096-44A5-B276-24BDD80FF346}" destId="{A97CC7C6-5F1F-49B9-BDA2-1335A6605FD9}" srcOrd="2" destOrd="0" parTransId="{454F9449-A73D-4A77-89E2-58B883D03E42}" sibTransId="{53EE4C01-3926-42E1-9D9A-7354F0FA4811}"/>
    <dgm:cxn modelId="{8601B932-9B44-4AE9-8D3F-5BDA61B2F676}" srcId="{2225366A-1096-44A5-B276-24BDD80FF346}" destId="{26D6525C-8193-4322-9314-3D1A26C6753D}" srcOrd="3" destOrd="0" parTransId="{AD333154-9F3B-402F-8343-7D6A5FC4CD29}" sibTransId="{E643332D-B098-49AE-834F-74AABD47ABA5}"/>
    <dgm:cxn modelId="{81010141-E362-40B2-91D7-301ED4254987}" srcId="{2225366A-1096-44A5-B276-24BDD80FF346}" destId="{14F49B9C-517F-47D3-A1E1-4DBB0B8A4B21}" srcOrd="4" destOrd="0" parTransId="{977E6487-BEF7-47C6-B102-FCA9EDE3AD7A}" sibTransId="{884C5939-66A8-4F04-A5A8-FCA0E7F2D682}"/>
    <dgm:cxn modelId="{2D21D84A-0CFB-2A47-A162-2253426174AD}" type="presOf" srcId="{14F49B9C-517F-47D3-A1E1-4DBB0B8A4B21}" destId="{9CF56965-7CB7-9344-87AE-3348ED98CC09}" srcOrd="0" destOrd="0" presId="urn:microsoft.com/office/officeart/2005/8/layout/default"/>
    <dgm:cxn modelId="{DDAE104C-3EAB-C542-BEAF-92B0F4D20259}" type="presOf" srcId="{A97CC7C6-5F1F-49B9-BDA2-1335A6605FD9}" destId="{5A43E9F6-42BD-8141-A704-74AAC021884A}" srcOrd="0" destOrd="0" presId="urn:microsoft.com/office/officeart/2005/8/layout/default"/>
    <dgm:cxn modelId="{B89E714C-4E39-4ADF-8700-CFA16C250166}" srcId="{2225366A-1096-44A5-B276-24BDD80FF346}" destId="{D047CC65-8818-4764-B1E0-67A019ADEEE9}" srcOrd="8" destOrd="0" parTransId="{C223C577-68C1-4338-BF47-A8B5DA4308BB}" sibTransId="{A344BABF-1EA3-4228-92AC-2F42122B509C}"/>
    <dgm:cxn modelId="{B971E951-6C2E-BA44-AE87-D2EB7C76E2E7}" type="presOf" srcId="{D047CC65-8818-4764-B1E0-67A019ADEEE9}" destId="{644C834B-96B3-4C4A-9ED6-3CEF56D43B0C}" srcOrd="0" destOrd="0" presId="urn:microsoft.com/office/officeart/2005/8/layout/default"/>
    <dgm:cxn modelId="{383FBC54-0C8D-F54B-88B4-9420D08ED2BE}" type="presOf" srcId="{2B24B931-D9BD-4185-B00E-3F00AD1A7D48}" destId="{3BBE76C8-C0D0-FF4F-8D7E-A60A327CAED4}" srcOrd="0" destOrd="0" presId="urn:microsoft.com/office/officeart/2005/8/layout/default"/>
    <dgm:cxn modelId="{2500F656-90A7-7849-80D1-A1B077FA2324}" type="presOf" srcId="{15306AC6-7FFE-4549-AD94-C02A0CDC67C1}" destId="{643F5534-EFBD-F74B-A77C-D0F07BAF873C}" srcOrd="0" destOrd="0" presId="urn:microsoft.com/office/officeart/2005/8/layout/default"/>
    <dgm:cxn modelId="{C062126F-09FB-43DE-87AA-C1EC99956001}" srcId="{2225366A-1096-44A5-B276-24BDD80FF346}" destId="{D9A30234-B6C0-4924-AB65-CFDECA003D18}" srcOrd="9" destOrd="0" parTransId="{81023B90-248C-4B58-B6ED-81A792CC87BD}" sibTransId="{06893542-4564-4776-AFC4-3D6BD6393702}"/>
    <dgm:cxn modelId="{1950588C-9DB0-463D-881D-85E0D532644D}" srcId="{2225366A-1096-44A5-B276-24BDD80FF346}" destId="{23FF78FB-D5C8-4FBD-A2CC-EA385F7BEEA8}" srcOrd="0" destOrd="0" parTransId="{0E06BE78-D37A-4053-96C8-19A9E56E1A0B}" sibTransId="{2972F6F9-0855-4975-B5A0-BB322E955FFC}"/>
    <dgm:cxn modelId="{70630290-950D-AC4B-898B-B36C3835A81B}" type="presOf" srcId="{23FF78FB-D5C8-4FBD-A2CC-EA385F7BEEA8}" destId="{FBB588F6-48F3-6D47-9C27-6C1C3CEB6730}" srcOrd="0" destOrd="0" presId="urn:microsoft.com/office/officeart/2005/8/layout/default"/>
    <dgm:cxn modelId="{85B97ABB-7FB9-AA4D-9299-C8E1A608AFE0}" type="presOf" srcId="{B26C95A2-8575-4501-8B04-0B5AD4E9B0B2}" destId="{5F1375F8-D538-2544-901C-D0A07FF6A897}" srcOrd="0" destOrd="0" presId="urn:microsoft.com/office/officeart/2005/8/layout/default"/>
    <dgm:cxn modelId="{7F3437C8-4B41-0848-B017-7D6B58BC8D2F}" type="presOf" srcId="{22FF787E-1C1E-4CD2-8572-70099C1B0AB4}" destId="{EB74EC20-D50B-FA48-95DF-CD56602FFE30}" srcOrd="0" destOrd="0" presId="urn:microsoft.com/office/officeart/2005/8/layout/default"/>
    <dgm:cxn modelId="{8883E7CA-CF16-4D3C-B43F-77B9AC3E66B2}" srcId="{2225366A-1096-44A5-B276-24BDD80FF346}" destId="{2B24B931-D9BD-4185-B00E-3F00AD1A7D48}" srcOrd="6" destOrd="0" parTransId="{A9C1D05F-F4D4-4D32-9E88-A8ECF7AC4AFD}" sibTransId="{ED5EA0E5-9CB9-4823-BC8E-25A4E07DC051}"/>
    <dgm:cxn modelId="{A803CDDE-03E3-644E-8406-1FC4784A3CE8}" type="presOf" srcId="{2225366A-1096-44A5-B276-24BDD80FF346}" destId="{A7CA4067-7454-B540-A0D3-118C415A1DC7}" srcOrd="0" destOrd="0" presId="urn:microsoft.com/office/officeart/2005/8/layout/default"/>
    <dgm:cxn modelId="{D4C14BE4-F0A8-4A44-BFA3-DCE8FBDFBDA3}" type="presOf" srcId="{26D6525C-8193-4322-9314-3D1A26C6753D}" destId="{18F27F70-9615-B245-9028-D3C4DB0AEEE5}" srcOrd="0" destOrd="0" presId="urn:microsoft.com/office/officeart/2005/8/layout/default"/>
    <dgm:cxn modelId="{23F345FC-4CC3-4C5F-96BF-70092E262FD4}" srcId="{2225366A-1096-44A5-B276-24BDD80FF346}" destId="{B26C95A2-8575-4501-8B04-0B5AD4E9B0B2}" srcOrd="5" destOrd="0" parTransId="{28133C90-EAA5-4CC1-97A7-6C60E3DE85D2}" sibTransId="{BDBADDD0-EC34-4C48-9A2C-73AF2A060150}"/>
    <dgm:cxn modelId="{FD440099-9061-3349-B208-E28E5EAAA7E2}" type="presParOf" srcId="{A7CA4067-7454-B540-A0D3-118C415A1DC7}" destId="{FBB588F6-48F3-6D47-9C27-6C1C3CEB6730}" srcOrd="0" destOrd="0" presId="urn:microsoft.com/office/officeart/2005/8/layout/default"/>
    <dgm:cxn modelId="{2B4A14D6-4F13-E243-A9DD-602BC80BE6D4}" type="presParOf" srcId="{A7CA4067-7454-B540-A0D3-118C415A1DC7}" destId="{BC5DDF57-D8C4-CD44-AE45-57EA077682BF}" srcOrd="1" destOrd="0" presId="urn:microsoft.com/office/officeart/2005/8/layout/default"/>
    <dgm:cxn modelId="{78530BAB-77C4-2F48-9225-3082F28C9D33}" type="presParOf" srcId="{A7CA4067-7454-B540-A0D3-118C415A1DC7}" destId="{643F5534-EFBD-F74B-A77C-D0F07BAF873C}" srcOrd="2" destOrd="0" presId="urn:microsoft.com/office/officeart/2005/8/layout/default"/>
    <dgm:cxn modelId="{7F436A39-836A-4744-A544-C1EFAC7926F7}" type="presParOf" srcId="{A7CA4067-7454-B540-A0D3-118C415A1DC7}" destId="{D0B6F9F4-D783-1B42-A5DB-0332EBC09493}" srcOrd="3" destOrd="0" presId="urn:microsoft.com/office/officeart/2005/8/layout/default"/>
    <dgm:cxn modelId="{4C271BEF-15A5-2D47-9ADC-372D4BCEF647}" type="presParOf" srcId="{A7CA4067-7454-B540-A0D3-118C415A1DC7}" destId="{5A43E9F6-42BD-8141-A704-74AAC021884A}" srcOrd="4" destOrd="0" presId="urn:microsoft.com/office/officeart/2005/8/layout/default"/>
    <dgm:cxn modelId="{9C8FF46A-82CF-5943-9C99-B5579BF7F318}" type="presParOf" srcId="{A7CA4067-7454-B540-A0D3-118C415A1DC7}" destId="{36740F9E-ECB1-964A-B6AB-4A7EFF29BF11}" srcOrd="5" destOrd="0" presId="urn:microsoft.com/office/officeart/2005/8/layout/default"/>
    <dgm:cxn modelId="{89669D1F-E71E-B64E-866F-0DC006419006}" type="presParOf" srcId="{A7CA4067-7454-B540-A0D3-118C415A1DC7}" destId="{18F27F70-9615-B245-9028-D3C4DB0AEEE5}" srcOrd="6" destOrd="0" presId="urn:microsoft.com/office/officeart/2005/8/layout/default"/>
    <dgm:cxn modelId="{1E192532-BD75-9E4A-B787-CB35D4B39187}" type="presParOf" srcId="{A7CA4067-7454-B540-A0D3-118C415A1DC7}" destId="{0BC4789C-B862-1747-8618-AE7580DAD3DF}" srcOrd="7" destOrd="0" presId="urn:microsoft.com/office/officeart/2005/8/layout/default"/>
    <dgm:cxn modelId="{CF5DCB85-AC5C-5D47-8CB9-E92F5C7208BF}" type="presParOf" srcId="{A7CA4067-7454-B540-A0D3-118C415A1DC7}" destId="{9CF56965-7CB7-9344-87AE-3348ED98CC09}" srcOrd="8" destOrd="0" presId="urn:microsoft.com/office/officeart/2005/8/layout/default"/>
    <dgm:cxn modelId="{5820FE1A-7619-B848-A572-7FE42FB5EEF6}" type="presParOf" srcId="{A7CA4067-7454-B540-A0D3-118C415A1DC7}" destId="{F20EF19A-E36A-EF48-AAD7-487AAFE102EA}" srcOrd="9" destOrd="0" presId="urn:microsoft.com/office/officeart/2005/8/layout/default"/>
    <dgm:cxn modelId="{F7B461FB-65E1-8942-A6AD-31E88CA575CE}" type="presParOf" srcId="{A7CA4067-7454-B540-A0D3-118C415A1DC7}" destId="{5F1375F8-D538-2544-901C-D0A07FF6A897}" srcOrd="10" destOrd="0" presId="urn:microsoft.com/office/officeart/2005/8/layout/default"/>
    <dgm:cxn modelId="{FF74C330-3EB4-BE44-94C2-DCC217866C85}" type="presParOf" srcId="{A7CA4067-7454-B540-A0D3-118C415A1DC7}" destId="{78ED821C-7028-1E4E-A7F8-D67BCC3C9CF8}" srcOrd="11" destOrd="0" presId="urn:microsoft.com/office/officeart/2005/8/layout/default"/>
    <dgm:cxn modelId="{A5F2FC5C-7728-C44F-9D99-877DF44DD858}" type="presParOf" srcId="{A7CA4067-7454-B540-A0D3-118C415A1DC7}" destId="{3BBE76C8-C0D0-FF4F-8D7E-A60A327CAED4}" srcOrd="12" destOrd="0" presId="urn:microsoft.com/office/officeart/2005/8/layout/default"/>
    <dgm:cxn modelId="{8E2C6F41-6214-944C-8FFE-9AC6C5F6203A}" type="presParOf" srcId="{A7CA4067-7454-B540-A0D3-118C415A1DC7}" destId="{B5B5024C-CDC6-5042-A46D-C062A0C7655F}" srcOrd="13" destOrd="0" presId="urn:microsoft.com/office/officeart/2005/8/layout/default"/>
    <dgm:cxn modelId="{A6E99926-9F47-2640-946F-D23F848D4D8B}" type="presParOf" srcId="{A7CA4067-7454-B540-A0D3-118C415A1DC7}" destId="{EB74EC20-D50B-FA48-95DF-CD56602FFE30}" srcOrd="14" destOrd="0" presId="urn:microsoft.com/office/officeart/2005/8/layout/default"/>
    <dgm:cxn modelId="{E260F169-A994-1443-91FF-A7E7994019D5}" type="presParOf" srcId="{A7CA4067-7454-B540-A0D3-118C415A1DC7}" destId="{5C48AAB8-3A00-E747-957E-E41B8599561F}" srcOrd="15" destOrd="0" presId="urn:microsoft.com/office/officeart/2005/8/layout/default"/>
    <dgm:cxn modelId="{D605156D-C7CD-944E-A5F8-7546D03EF687}" type="presParOf" srcId="{A7CA4067-7454-B540-A0D3-118C415A1DC7}" destId="{644C834B-96B3-4C4A-9ED6-3CEF56D43B0C}" srcOrd="16" destOrd="0" presId="urn:microsoft.com/office/officeart/2005/8/layout/default"/>
    <dgm:cxn modelId="{67A40913-F3AF-E34A-817A-89AE864D8D5D}" type="presParOf" srcId="{A7CA4067-7454-B540-A0D3-118C415A1DC7}" destId="{FCF090C4-92DE-0A42-A3D6-10B1881DCB33}" srcOrd="17" destOrd="0" presId="urn:microsoft.com/office/officeart/2005/8/layout/default"/>
    <dgm:cxn modelId="{082BF9CE-B947-3E4C-897B-FF0DCA6D6932}" type="presParOf" srcId="{A7CA4067-7454-B540-A0D3-118C415A1DC7}" destId="{ED9CB11F-BF0B-5B42-A752-2B8071FFFA9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00F86-2FAE-4337-BF19-9995F2CB8F1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7ACE5-A877-4082-9480-52BDF3FA157E}">
      <dgm:prSet/>
      <dgm:spPr/>
      <dgm:t>
        <a:bodyPr/>
        <a:lstStyle/>
        <a:p>
          <a:r>
            <a:rPr lang="ru-RU"/>
            <a:t>-Интрига</a:t>
          </a:r>
          <a:endParaRPr lang="en-US"/>
        </a:p>
      </dgm:t>
    </dgm:pt>
    <dgm:pt modelId="{5ECC6A4F-573A-4E66-8C2E-ADF29BB841E8}" type="parTrans" cxnId="{731F7923-5520-4B6D-AF7C-AD6FF6B3E669}">
      <dgm:prSet/>
      <dgm:spPr/>
      <dgm:t>
        <a:bodyPr/>
        <a:lstStyle/>
        <a:p>
          <a:endParaRPr lang="en-US"/>
        </a:p>
      </dgm:t>
    </dgm:pt>
    <dgm:pt modelId="{EF9C0279-204E-44D1-B932-366A4CE98655}" type="sibTrans" cxnId="{731F7923-5520-4B6D-AF7C-AD6FF6B3E669}">
      <dgm:prSet/>
      <dgm:spPr/>
      <dgm:t>
        <a:bodyPr/>
        <a:lstStyle/>
        <a:p>
          <a:endParaRPr lang="en-US"/>
        </a:p>
      </dgm:t>
    </dgm:pt>
    <dgm:pt modelId="{C1D1E426-C400-4253-AABA-510C000921AF}">
      <dgm:prSet/>
      <dgm:spPr/>
      <dgm:t>
        <a:bodyPr/>
        <a:lstStyle/>
        <a:p>
          <a:r>
            <a:rPr lang="ru-RU"/>
            <a:t>-Юмор</a:t>
          </a:r>
          <a:endParaRPr lang="en-US"/>
        </a:p>
      </dgm:t>
    </dgm:pt>
    <dgm:pt modelId="{CE9953F2-26CB-4F35-B6BA-C597E693B4CE}" type="parTrans" cxnId="{85B81ACE-E524-4839-94FD-DF70D429D452}">
      <dgm:prSet/>
      <dgm:spPr/>
      <dgm:t>
        <a:bodyPr/>
        <a:lstStyle/>
        <a:p>
          <a:endParaRPr lang="en-US"/>
        </a:p>
      </dgm:t>
    </dgm:pt>
    <dgm:pt modelId="{E04EC59E-FCDD-4D73-B597-02C5F70727A7}" type="sibTrans" cxnId="{85B81ACE-E524-4839-94FD-DF70D429D452}">
      <dgm:prSet/>
      <dgm:spPr/>
      <dgm:t>
        <a:bodyPr/>
        <a:lstStyle/>
        <a:p>
          <a:endParaRPr lang="en-US"/>
        </a:p>
      </dgm:t>
    </dgm:pt>
    <dgm:pt modelId="{AB3121BA-4548-4CAD-957A-75386DE36E4C}">
      <dgm:prSet/>
      <dgm:spPr/>
      <dgm:t>
        <a:bodyPr/>
        <a:lstStyle/>
        <a:p>
          <a:r>
            <a:rPr lang="ru-RU"/>
            <a:t>-Напряжение </a:t>
          </a:r>
          <a:endParaRPr lang="en-US"/>
        </a:p>
      </dgm:t>
    </dgm:pt>
    <dgm:pt modelId="{964BF536-62C0-4992-9428-48FC7FC919BB}" type="parTrans" cxnId="{87E51CB5-411B-43B2-8DAE-3B0F3ED27589}">
      <dgm:prSet/>
      <dgm:spPr/>
      <dgm:t>
        <a:bodyPr/>
        <a:lstStyle/>
        <a:p>
          <a:endParaRPr lang="en-US"/>
        </a:p>
      </dgm:t>
    </dgm:pt>
    <dgm:pt modelId="{7A83539E-27ED-4EB9-93FF-F9DCD01936FE}" type="sibTrans" cxnId="{87E51CB5-411B-43B2-8DAE-3B0F3ED27589}">
      <dgm:prSet/>
      <dgm:spPr/>
      <dgm:t>
        <a:bodyPr/>
        <a:lstStyle/>
        <a:p>
          <a:endParaRPr lang="en-US"/>
        </a:p>
      </dgm:t>
    </dgm:pt>
    <dgm:pt modelId="{30415852-FB48-4071-A051-57A0DB6C5F20}">
      <dgm:prSet/>
      <dgm:spPr/>
      <dgm:t>
        <a:bodyPr/>
        <a:lstStyle/>
        <a:p>
          <a:r>
            <a:rPr lang="ru-RU"/>
            <a:t>-Конфликт</a:t>
          </a:r>
          <a:endParaRPr lang="en-US"/>
        </a:p>
      </dgm:t>
    </dgm:pt>
    <dgm:pt modelId="{E7CD5E12-9E8F-4765-A60A-C3BA886A616F}" type="parTrans" cxnId="{E0C3173B-5077-4376-9090-3202C7BE981D}">
      <dgm:prSet/>
      <dgm:spPr/>
      <dgm:t>
        <a:bodyPr/>
        <a:lstStyle/>
        <a:p>
          <a:endParaRPr lang="en-US"/>
        </a:p>
      </dgm:t>
    </dgm:pt>
    <dgm:pt modelId="{DBEC15D1-0F0A-4B64-B113-63F9384BD3A6}" type="sibTrans" cxnId="{E0C3173B-5077-4376-9090-3202C7BE981D}">
      <dgm:prSet/>
      <dgm:spPr/>
      <dgm:t>
        <a:bodyPr/>
        <a:lstStyle/>
        <a:p>
          <a:endParaRPr lang="en-US"/>
        </a:p>
      </dgm:t>
    </dgm:pt>
    <dgm:pt modelId="{9AF31DC3-110F-459F-ABBF-69FC76A2EDCB}">
      <dgm:prSet/>
      <dgm:spPr/>
      <dgm:t>
        <a:bodyPr/>
        <a:lstStyle/>
        <a:p>
          <a:r>
            <a:rPr lang="ru-RU"/>
            <a:t>-Удивительный факт</a:t>
          </a:r>
          <a:endParaRPr lang="en-US"/>
        </a:p>
      </dgm:t>
    </dgm:pt>
    <dgm:pt modelId="{B003611B-B2AB-40D2-908B-1BA07F7331B7}" type="parTrans" cxnId="{33B5657E-A92F-44F0-9FCE-2DCCEC80D47D}">
      <dgm:prSet/>
      <dgm:spPr/>
      <dgm:t>
        <a:bodyPr/>
        <a:lstStyle/>
        <a:p>
          <a:endParaRPr lang="en-US"/>
        </a:p>
      </dgm:t>
    </dgm:pt>
    <dgm:pt modelId="{5091F6B9-B25D-4A45-8734-8B4509818769}" type="sibTrans" cxnId="{33B5657E-A92F-44F0-9FCE-2DCCEC80D47D}">
      <dgm:prSet/>
      <dgm:spPr/>
      <dgm:t>
        <a:bodyPr/>
        <a:lstStyle/>
        <a:p>
          <a:endParaRPr lang="en-US"/>
        </a:p>
      </dgm:t>
    </dgm:pt>
    <dgm:pt modelId="{7508BDE5-AB42-4ED5-AEF4-F069B3845C95}">
      <dgm:prSet/>
      <dgm:spPr/>
      <dgm:t>
        <a:bodyPr/>
        <a:lstStyle/>
        <a:p>
          <a:r>
            <a:rPr lang="ru-RU"/>
            <a:t>-Вопрос к пользованию</a:t>
          </a:r>
          <a:endParaRPr lang="en-US"/>
        </a:p>
      </dgm:t>
    </dgm:pt>
    <dgm:pt modelId="{16B3C929-483A-4E8D-AB02-799D266151AE}" type="parTrans" cxnId="{D4DBB38B-FEE3-4FC5-BC13-B95D12FAAE30}">
      <dgm:prSet/>
      <dgm:spPr/>
      <dgm:t>
        <a:bodyPr/>
        <a:lstStyle/>
        <a:p>
          <a:endParaRPr lang="en-US"/>
        </a:p>
      </dgm:t>
    </dgm:pt>
    <dgm:pt modelId="{196F2B51-2229-48ED-8A5E-8B4F9EC7FFC3}" type="sibTrans" cxnId="{D4DBB38B-FEE3-4FC5-BC13-B95D12FAAE30}">
      <dgm:prSet/>
      <dgm:spPr/>
      <dgm:t>
        <a:bodyPr/>
        <a:lstStyle/>
        <a:p>
          <a:endParaRPr lang="en-US"/>
        </a:p>
      </dgm:t>
    </dgm:pt>
    <dgm:pt modelId="{9595B324-9390-4DC6-BBC0-7ECD520D32DC}">
      <dgm:prSet/>
      <dgm:spPr/>
      <dgm:t>
        <a:bodyPr/>
        <a:lstStyle/>
        <a:p>
          <a:r>
            <a:rPr lang="ru-RU"/>
            <a:t>-Опровержение убеждения</a:t>
          </a:r>
          <a:endParaRPr lang="en-US"/>
        </a:p>
      </dgm:t>
    </dgm:pt>
    <dgm:pt modelId="{95ABA1A1-6986-479B-AB7F-F1A510E5B77F}" type="parTrans" cxnId="{B4994068-0C10-4347-90E6-3F5CC5D5ECB8}">
      <dgm:prSet/>
      <dgm:spPr/>
      <dgm:t>
        <a:bodyPr/>
        <a:lstStyle/>
        <a:p>
          <a:endParaRPr lang="en-US"/>
        </a:p>
      </dgm:t>
    </dgm:pt>
    <dgm:pt modelId="{E413A5B8-FC57-4DF5-B5A8-DDA8B19760A7}" type="sibTrans" cxnId="{B4994068-0C10-4347-90E6-3F5CC5D5ECB8}">
      <dgm:prSet/>
      <dgm:spPr/>
      <dgm:t>
        <a:bodyPr/>
        <a:lstStyle/>
        <a:p>
          <a:endParaRPr lang="en-US"/>
        </a:p>
      </dgm:t>
    </dgm:pt>
    <dgm:pt modelId="{549F4FB7-F8B6-41EC-90D8-1FFF08BB8572}">
      <dgm:prSet/>
      <dgm:spPr/>
      <dgm:t>
        <a:bodyPr/>
        <a:lstStyle/>
        <a:p>
          <a:r>
            <a:rPr lang="ru-RU" dirty="0"/>
            <a:t>-Продолжение разговора</a:t>
          </a:r>
          <a:endParaRPr lang="en-US" dirty="0"/>
        </a:p>
      </dgm:t>
    </dgm:pt>
    <dgm:pt modelId="{DE539807-9004-475A-AD58-41214A5B3606}" type="parTrans" cxnId="{40CD1A72-568A-4467-A874-92A776E93BFC}">
      <dgm:prSet/>
      <dgm:spPr/>
      <dgm:t>
        <a:bodyPr/>
        <a:lstStyle/>
        <a:p>
          <a:endParaRPr lang="en-US"/>
        </a:p>
      </dgm:t>
    </dgm:pt>
    <dgm:pt modelId="{D13FBAE3-9837-4C5F-88B5-8366C39576D7}" type="sibTrans" cxnId="{40CD1A72-568A-4467-A874-92A776E93BFC}">
      <dgm:prSet/>
      <dgm:spPr/>
      <dgm:t>
        <a:bodyPr/>
        <a:lstStyle/>
        <a:p>
          <a:endParaRPr lang="en-US"/>
        </a:p>
      </dgm:t>
    </dgm:pt>
    <dgm:pt modelId="{2DA61DC3-CA88-FA4B-AB6A-34BB721883AA}" type="pres">
      <dgm:prSet presAssocID="{BE500F86-2FAE-4337-BF19-9995F2CB8F19}" presName="linear" presStyleCnt="0">
        <dgm:presLayoutVars>
          <dgm:animLvl val="lvl"/>
          <dgm:resizeHandles val="exact"/>
        </dgm:presLayoutVars>
      </dgm:prSet>
      <dgm:spPr/>
    </dgm:pt>
    <dgm:pt modelId="{1FE06C94-6AAC-AC48-A9C3-2C146DE3E1E8}" type="pres">
      <dgm:prSet presAssocID="{ECC7ACE5-A877-4082-9480-52BDF3FA157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326DF83-A17B-C946-AB14-845AA0E9392D}" type="pres">
      <dgm:prSet presAssocID="{EF9C0279-204E-44D1-B932-366A4CE98655}" presName="spacer" presStyleCnt="0"/>
      <dgm:spPr/>
    </dgm:pt>
    <dgm:pt modelId="{31F462BB-02BA-0F43-A376-E50F0FE53A1C}" type="pres">
      <dgm:prSet presAssocID="{C1D1E426-C400-4253-AABA-510C000921A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8E4608A-4770-C444-A328-615F6B63E839}" type="pres">
      <dgm:prSet presAssocID="{E04EC59E-FCDD-4D73-B597-02C5F70727A7}" presName="spacer" presStyleCnt="0"/>
      <dgm:spPr/>
    </dgm:pt>
    <dgm:pt modelId="{D695690B-32E4-314E-9BEB-9751845246EA}" type="pres">
      <dgm:prSet presAssocID="{AB3121BA-4548-4CAD-957A-75386DE36E4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BAC47AE-972C-2C4D-B0EB-B1EE93B91124}" type="pres">
      <dgm:prSet presAssocID="{7A83539E-27ED-4EB9-93FF-F9DCD01936FE}" presName="spacer" presStyleCnt="0"/>
      <dgm:spPr/>
    </dgm:pt>
    <dgm:pt modelId="{73806CAD-33AC-384D-8941-A34D8FC7B2F1}" type="pres">
      <dgm:prSet presAssocID="{30415852-FB48-4071-A051-57A0DB6C5F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99D6833-0820-B043-AB83-8E96CBAC2740}" type="pres">
      <dgm:prSet presAssocID="{DBEC15D1-0F0A-4B64-B113-63F9384BD3A6}" presName="spacer" presStyleCnt="0"/>
      <dgm:spPr/>
    </dgm:pt>
    <dgm:pt modelId="{A6EA1658-6962-0B49-A64F-5E6E8165ED7E}" type="pres">
      <dgm:prSet presAssocID="{9AF31DC3-110F-459F-ABBF-69FC76A2EDC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6B26D36-55D8-9340-9121-6A194DB62F91}" type="pres">
      <dgm:prSet presAssocID="{5091F6B9-B25D-4A45-8734-8B4509818769}" presName="spacer" presStyleCnt="0"/>
      <dgm:spPr/>
    </dgm:pt>
    <dgm:pt modelId="{1ED7D887-BA39-CD4B-80B4-C0F063140122}" type="pres">
      <dgm:prSet presAssocID="{7508BDE5-AB42-4ED5-AEF4-F069B3845C9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F480A44-F03B-DF43-BFAB-552EC968757A}" type="pres">
      <dgm:prSet presAssocID="{196F2B51-2229-48ED-8A5E-8B4F9EC7FFC3}" presName="spacer" presStyleCnt="0"/>
      <dgm:spPr/>
    </dgm:pt>
    <dgm:pt modelId="{061CB20F-B461-CA45-A41A-21899134F77A}" type="pres">
      <dgm:prSet presAssocID="{9595B324-9390-4DC6-BBC0-7ECD520D32D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64E9510-0215-BD4D-921C-65333A14CA3B}" type="pres">
      <dgm:prSet presAssocID="{E413A5B8-FC57-4DF5-B5A8-DDA8B19760A7}" presName="spacer" presStyleCnt="0"/>
      <dgm:spPr/>
    </dgm:pt>
    <dgm:pt modelId="{D64CBE12-18BD-7B48-BFA9-537314B8DE8B}" type="pres">
      <dgm:prSet presAssocID="{549F4FB7-F8B6-41EC-90D8-1FFF08BB857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31F7923-5520-4B6D-AF7C-AD6FF6B3E669}" srcId="{BE500F86-2FAE-4337-BF19-9995F2CB8F19}" destId="{ECC7ACE5-A877-4082-9480-52BDF3FA157E}" srcOrd="0" destOrd="0" parTransId="{5ECC6A4F-573A-4E66-8C2E-ADF29BB841E8}" sibTransId="{EF9C0279-204E-44D1-B932-366A4CE98655}"/>
    <dgm:cxn modelId="{71C11325-F50B-9D4A-A1CD-A8012AE0708E}" type="presOf" srcId="{ECC7ACE5-A877-4082-9480-52BDF3FA157E}" destId="{1FE06C94-6AAC-AC48-A9C3-2C146DE3E1E8}" srcOrd="0" destOrd="0" presId="urn:microsoft.com/office/officeart/2005/8/layout/vList2"/>
    <dgm:cxn modelId="{E0C3173B-5077-4376-9090-3202C7BE981D}" srcId="{BE500F86-2FAE-4337-BF19-9995F2CB8F19}" destId="{30415852-FB48-4071-A051-57A0DB6C5F20}" srcOrd="3" destOrd="0" parTransId="{E7CD5E12-9E8F-4765-A60A-C3BA886A616F}" sibTransId="{DBEC15D1-0F0A-4B64-B113-63F9384BD3A6}"/>
    <dgm:cxn modelId="{4055BF43-F22C-284A-AAA2-7BACD1A44E79}" type="presOf" srcId="{7508BDE5-AB42-4ED5-AEF4-F069B3845C95}" destId="{1ED7D887-BA39-CD4B-80B4-C0F063140122}" srcOrd="0" destOrd="0" presId="urn:microsoft.com/office/officeart/2005/8/layout/vList2"/>
    <dgm:cxn modelId="{94761351-99E0-A844-8D46-47058CE9F1B4}" type="presOf" srcId="{C1D1E426-C400-4253-AABA-510C000921AF}" destId="{31F462BB-02BA-0F43-A376-E50F0FE53A1C}" srcOrd="0" destOrd="0" presId="urn:microsoft.com/office/officeart/2005/8/layout/vList2"/>
    <dgm:cxn modelId="{4F9E0D53-E4AC-7543-A5D1-6CB445E1A041}" type="presOf" srcId="{549F4FB7-F8B6-41EC-90D8-1FFF08BB8572}" destId="{D64CBE12-18BD-7B48-BFA9-537314B8DE8B}" srcOrd="0" destOrd="0" presId="urn:microsoft.com/office/officeart/2005/8/layout/vList2"/>
    <dgm:cxn modelId="{C154345F-ADA2-4045-90AC-7D527F61702C}" type="presOf" srcId="{AB3121BA-4548-4CAD-957A-75386DE36E4C}" destId="{D695690B-32E4-314E-9BEB-9751845246EA}" srcOrd="0" destOrd="0" presId="urn:microsoft.com/office/officeart/2005/8/layout/vList2"/>
    <dgm:cxn modelId="{B4994068-0C10-4347-90E6-3F5CC5D5ECB8}" srcId="{BE500F86-2FAE-4337-BF19-9995F2CB8F19}" destId="{9595B324-9390-4DC6-BBC0-7ECD520D32DC}" srcOrd="6" destOrd="0" parTransId="{95ABA1A1-6986-479B-AB7F-F1A510E5B77F}" sibTransId="{E413A5B8-FC57-4DF5-B5A8-DDA8B19760A7}"/>
    <dgm:cxn modelId="{FF010770-9CED-7748-AEB6-76E192D2B795}" type="presOf" srcId="{9595B324-9390-4DC6-BBC0-7ECD520D32DC}" destId="{061CB20F-B461-CA45-A41A-21899134F77A}" srcOrd="0" destOrd="0" presId="urn:microsoft.com/office/officeart/2005/8/layout/vList2"/>
    <dgm:cxn modelId="{40CD1A72-568A-4467-A874-92A776E93BFC}" srcId="{BE500F86-2FAE-4337-BF19-9995F2CB8F19}" destId="{549F4FB7-F8B6-41EC-90D8-1FFF08BB8572}" srcOrd="7" destOrd="0" parTransId="{DE539807-9004-475A-AD58-41214A5B3606}" sibTransId="{D13FBAE3-9837-4C5F-88B5-8366C39576D7}"/>
    <dgm:cxn modelId="{33B5657E-A92F-44F0-9FCE-2DCCEC80D47D}" srcId="{BE500F86-2FAE-4337-BF19-9995F2CB8F19}" destId="{9AF31DC3-110F-459F-ABBF-69FC76A2EDCB}" srcOrd="4" destOrd="0" parTransId="{B003611B-B2AB-40D2-908B-1BA07F7331B7}" sibTransId="{5091F6B9-B25D-4A45-8734-8B4509818769}"/>
    <dgm:cxn modelId="{FA2DF185-C25D-3744-9CAB-188FB768D660}" type="presOf" srcId="{9AF31DC3-110F-459F-ABBF-69FC76A2EDCB}" destId="{A6EA1658-6962-0B49-A64F-5E6E8165ED7E}" srcOrd="0" destOrd="0" presId="urn:microsoft.com/office/officeart/2005/8/layout/vList2"/>
    <dgm:cxn modelId="{D4DBB38B-FEE3-4FC5-BC13-B95D12FAAE30}" srcId="{BE500F86-2FAE-4337-BF19-9995F2CB8F19}" destId="{7508BDE5-AB42-4ED5-AEF4-F069B3845C95}" srcOrd="5" destOrd="0" parTransId="{16B3C929-483A-4E8D-AB02-799D266151AE}" sibTransId="{196F2B51-2229-48ED-8A5E-8B4F9EC7FFC3}"/>
    <dgm:cxn modelId="{AF4698A8-8FEF-0A42-81A5-0F5260716B60}" type="presOf" srcId="{30415852-FB48-4071-A051-57A0DB6C5F20}" destId="{73806CAD-33AC-384D-8941-A34D8FC7B2F1}" srcOrd="0" destOrd="0" presId="urn:microsoft.com/office/officeart/2005/8/layout/vList2"/>
    <dgm:cxn modelId="{87E51CB5-411B-43B2-8DAE-3B0F3ED27589}" srcId="{BE500F86-2FAE-4337-BF19-9995F2CB8F19}" destId="{AB3121BA-4548-4CAD-957A-75386DE36E4C}" srcOrd="2" destOrd="0" parTransId="{964BF536-62C0-4992-9428-48FC7FC919BB}" sibTransId="{7A83539E-27ED-4EB9-93FF-F9DCD01936FE}"/>
    <dgm:cxn modelId="{85B81ACE-E524-4839-94FD-DF70D429D452}" srcId="{BE500F86-2FAE-4337-BF19-9995F2CB8F19}" destId="{C1D1E426-C400-4253-AABA-510C000921AF}" srcOrd="1" destOrd="0" parTransId="{CE9953F2-26CB-4F35-B6BA-C597E693B4CE}" sibTransId="{E04EC59E-FCDD-4D73-B597-02C5F70727A7}"/>
    <dgm:cxn modelId="{72297FDA-7441-ED4A-9A47-3B5B793D627B}" type="presOf" srcId="{BE500F86-2FAE-4337-BF19-9995F2CB8F19}" destId="{2DA61DC3-CA88-FA4B-AB6A-34BB721883AA}" srcOrd="0" destOrd="0" presId="urn:microsoft.com/office/officeart/2005/8/layout/vList2"/>
    <dgm:cxn modelId="{A8FE8B4B-4ED4-C84C-9D8F-C6E5C73EAA68}" type="presParOf" srcId="{2DA61DC3-CA88-FA4B-AB6A-34BB721883AA}" destId="{1FE06C94-6AAC-AC48-A9C3-2C146DE3E1E8}" srcOrd="0" destOrd="0" presId="urn:microsoft.com/office/officeart/2005/8/layout/vList2"/>
    <dgm:cxn modelId="{D141C8F4-1792-374F-AC71-5F56C641B7EA}" type="presParOf" srcId="{2DA61DC3-CA88-FA4B-AB6A-34BB721883AA}" destId="{8326DF83-A17B-C946-AB14-845AA0E9392D}" srcOrd="1" destOrd="0" presId="urn:microsoft.com/office/officeart/2005/8/layout/vList2"/>
    <dgm:cxn modelId="{2940395A-4387-BF44-82C0-8126F7CA8C9C}" type="presParOf" srcId="{2DA61DC3-CA88-FA4B-AB6A-34BB721883AA}" destId="{31F462BB-02BA-0F43-A376-E50F0FE53A1C}" srcOrd="2" destOrd="0" presId="urn:microsoft.com/office/officeart/2005/8/layout/vList2"/>
    <dgm:cxn modelId="{C97F3F29-3158-B245-B3CB-95F38381036F}" type="presParOf" srcId="{2DA61DC3-CA88-FA4B-AB6A-34BB721883AA}" destId="{58E4608A-4770-C444-A328-615F6B63E839}" srcOrd="3" destOrd="0" presId="urn:microsoft.com/office/officeart/2005/8/layout/vList2"/>
    <dgm:cxn modelId="{CC7ED763-C02A-8044-BFDE-BED6D287A5CC}" type="presParOf" srcId="{2DA61DC3-CA88-FA4B-AB6A-34BB721883AA}" destId="{D695690B-32E4-314E-9BEB-9751845246EA}" srcOrd="4" destOrd="0" presId="urn:microsoft.com/office/officeart/2005/8/layout/vList2"/>
    <dgm:cxn modelId="{AE268FFB-B6E3-C441-A4D4-FBFB3B9079A8}" type="presParOf" srcId="{2DA61DC3-CA88-FA4B-AB6A-34BB721883AA}" destId="{4BAC47AE-972C-2C4D-B0EB-B1EE93B91124}" srcOrd="5" destOrd="0" presId="urn:microsoft.com/office/officeart/2005/8/layout/vList2"/>
    <dgm:cxn modelId="{E62F820F-7C76-2340-9385-B54916C580F6}" type="presParOf" srcId="{2DA61DC3-CA88-FA4B-AB6A-34BB721883AA}" destId="{73806CAD-33AC-384D-8941-A34D8FC7B2F1}" srcOrd="6" destOrd="0" presId="urn:microsoft.com/office/officeart/2005/8/layout/vList2"/>
    <dgm:cxn modelId="{229B2A7B-0404-5D43-98B3-E965D767BF0B}" type="presParOf" srcId="{2DA61DC3-CA88-FA4B-AB6A-34BB721883AA}" destId="{499D6833-0820-B043-AB83-8E96CBAC2740}" srcOrd="7" destOrd="0" presId="urn:microsoft.com/office/officeart/2005/8/layout/vList2"/>
    <dgm:cxn modelId="{E1D72F1B-58EB-A342-A7AA-0A149C4A29B9}" type="presParOf" srcId="{2DA61DC3-CA88-FA4B-AB6A-34BB721883AA}" destId="{A6EA1658-6962-0B49-A64F-5E6E8165ED7E}" srcOrd="8" destOrd="0" presId="urn:microsoft.com/office/officeart/2005/8/layout/vList2"/>
    <dgm:cxn modelId="{0CDA36A5-4971-0549-BA90-B3B40C1DACC3}" type="presParOf" srcId="{2DA61DC3-CA88-FA4B-AB6A-34BB721883AA}" destId="{36B26D36-55D8-9340-9121-6A194DB62F91}" srcOrd="9" destOrd="0" presId="urn:microsoft.com/office/officeart/2005/8/layout/vList2"/>
    <dgm:cxn modelId="{76C98575-E5F3-DE49-BDB5-20EA513A5C5C}" type="presParOf" srcId="{2DA61DC3-CA88-FA4B-AB6A-34BB721883AA}" destId="{1ED7D887-BA39-CD4B-80B4-C0F063140122}" srcOrd="10" destOrd="0" presId="urn:microsoft.com/office/officeart/2005/8/layout/vList2"/>
    <dgm:cxn modelId="{DFD631EB-9FEB-1845-96AB-775ABCAE15DC}" type="presParOf" srcId="{2DA61DC3-CA88-FA4B-AB6A-34BB721883AA}" destId="{BF480A44-F03B-DF43-BFAB-552EC968757A}" srcOrd="11" destOrd="0" presId="urn:microsoft.com/office/officeart/2005/8/layout/vList2"/>
    <dgm:cxn modelId="{F7B5E688-4C0C-5243-9ECC-9B3BCD61CF45}" type="presParOf" srcId="{2DA61DC3-CA88-FA4B-AB6A-34BB721883AA}" destId="{061CB20F-B461-CA45-A41A-21899134F77A}" srcOrd="12" destOrd="0" presId="urn:microsoft.com/office/officeart/2005/8/layout/vList2"/>
    <dgm:cxn modelId="{C90E6125-D341-5246-8801-AA56CF511513}" type="presParOf" srcId="{2DA61DC3-CA88-FA4B-AB6A-34BB721883AA}" destId="{064E9510-0215-BD4D-921C-65333A14CA3B}" srcOrd="13" destOrd="0" presId="urn:microsoft.com/office/officeart/2005/8/layout/vList2"/>
    <dgm:cxn modelId="{C2ABA535-A582-8D4D-8734-26113C305345}" type="presParOf" srcId="{2DA61DC3-CA88-FA4B-AB6A-34BB721883AA}" destId="{D64CBE12-18BD-7B48-BFA9-537314B8DE8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E17EE-3DD4-D24E-AD70-478BAB36501D}">
      <dsp:nvSpPr>
        <dsp:cNvPr id="0" name=""/>
        <dsp:cNvSpPr/>
      </dsp:nvSpPr>
      <dsp:spPr>
        <a:xfrm>
          <a:off x="-76576" y="-8146"/>
          <a:ext cx="4752594" cy="803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-Скорость</a:t>
          </a:r>
          <a:endParaRPr lang="en-US" sz="2800" kern="1200" dirty="0"/>
        </a:p>
      </dsp:txBody>
      <dsp:txXfrm>
        <a:off x="-53052" y="15378"/>
        <a:ext cx="3791941" cy="756120"/>
      </dsp:txXfrm>
    </dsp:sp>
    <dsp:sp modelId="{03D25940-2225-1F47-A916-A3128D01435A}">
      <dsp:nvSpPr>
        <dsp:cNvPr id="0" name=""/>
        <dsp:cNvSpPr/>
      </dsp:nvSpPr>
      <dsp:spPr>
        <a:xfrm>
          <a:off x="278325" y="906573"/>
          <a:ext cx="4752594" cy="8031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-Дизайн</a:t>
          </a:r>
        </a:p>
      </dsp:txBody>
      <dsp:txXfrm>
        <a:off x="301849" y="930097"/>
        <a:ext cx="3828584" cy="756120"/>
      </dsp:txXfrm>
    </dsp:sp>
    <dsp:sp modelId="{EB9C8AD7-92F7-9144-8A6A-A039349F2082}">
      <dsp:nvSpPr>
        <dsp:cNvPr id="0" name=""/>
        <dsp:cNvSpPr/>
      </dsp:nvSpPr>
      <dsp:spPr>
        <a:xfrm>
          <a:off x="633226" y="1821293"/>
          <a:ext cx="4752594" cy="8031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-Современность</a:t>
          </a:r>
          <a:endParaRPr lang="en-US" sz="2800" kern="1200" dirty="0"/>
        </a:p>
      </dsp:txBody>
      <dsp:txXfrm>
        <a:off x="656750" y="1844817"/>
        <a:ext cx="3828584" cy="756120"/>
      </dsp:txXfrm>
    </dsp:sp>
    <dsp:sp modelId="{B7BDCC17-59B8-8A4F-BE5E-63DFB988CF28}">
      <dsp:nvSpPr>
        <dsp:cNvPr id="0" name=""/>
        <dsp:cNvSpPr/>
      </dsp:nvSpPr>
      <dsp:spPr>
        <a:xfrm>
          <a:off x="988128" y="2736013"/>
          <a:ext cx="4752594" cy="8031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-Рекомендации </a:t>
          </a:r>
          <a:endParaRPr lang="en-US" sz="2800" kern="1200" dirty="0"/>
        </a:p>
      </dsp:txBody>
      <dsp:txXfrm>
        <a:off x="1011652" y="2759537"/>
        <a:ext cx="3828584" cy="756120"/>
      </dsp:txXfrm>
    </dsp:sp>
    <dsp:sp modelId="{117B9DB0-2247-6943-B1E9-1CF387AFCA4E}">
      <dsp:nvSpPr>
        <dsp:cNvPr id="0" name=""/>
        <dsp:cNvSpPr/>
      </dsp:nvSpPr>
      <dsp:spPr>
        <a:xfrm>
          <a:off x="1189877" y="3634440"/>
          <a:ext cx="5058898" cy="835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F497D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-Приверженность бренду</a:t>
          </a:r>
          <a:endParaRPr lang="en-US" sz="2800" kern="1200" dirty="0"/>
        </a:p>
      </dsp:txBody>
      <dsp:txXfrm>
        <a:off x="1214355" y="3658918"/>
        <a:ext cx="4076461" cy="786797"/>
      </dsp:txXfrm>
    </dsp:sp>
    <dsp:sp modelId="{6A144300-C076-E048-8260-05259CAC98FD}">
      <dsp:nvSpPr>
        <dsp:cNvPr id="0" name=""/>
        <dsp:cNvSpPr/>
      </dsp:nvSpPr>
      <dsp:spPr>
        <a:xfrm>
          <a:off x="4153958" y="578613"/>
          <a:ext cx="522059" cy="522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271421" y="578613"/>
        <a:ext cx="287133" cy="392849"/>
      </dsp:txXfrm>
    </dsp:sp>
    <dsp:sp modelId="{CA718549-7D77-A24F-9FF3-1957598689E6}">
      <dsp:nvSpPr>
        <dsp:cNvPr id="0" name=""/>
        <dsp:cNvSpPr/>
      </dsp:nvSpPr>
      <dsp:spPr>
        <a:xfrm>
          <a:off x="4508859" y="1493333"/>
          <a:ext cx="522059" cy="522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626322" y="1493333"/>
        <a:ext cx="287133" cy="392849"/>
      </dsp:txXfrm>
    </dsp:sp>
    <dsp:sp modelId="{9FB59ABC-204E-8941-8D62-5EB7D1B664FE}">
      <dsp:nvSpPr>
        <dsp:cNvPr id="0" name=""/>
        <dsp:cNvSpPr/>
      </dsp:nvSpPr>
      <dsp:spPr>
        <a:xfrm>
          <a:off x="4863761" y="2394666"/>
          <a:ext cx="522059" cy="522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981224" y="2394666"/>
        <a:ext cx="287133" cy="392849"/>
      </dsp:txXfrm>
    </dsp:sp>
    <dsp:sp modelId="{26BB4715-51FB-8747-A4D5-2EE475F1C2EF}">
      <dsp:nvSpPr>
        <dsp:cNvPr id="0" name=""/>
        <dsp:cNvSpPr/>
      </dsp:nvSpPr>
      <dsp:spPr>
        <a:xfrm>
          <a:off x="5218662" y="3318310"/>
          <a:ext cx="522059" cy="522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36125" y="3318310"/>
        <a:ext cx="287133" cy="392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3790-3E5B-3841-86AE-BF5DBAFA3868}">
      <dsp:nvSpPr>
        <dsp:cNvPr id="0" name=""/>
        <dsp:cNvSpPr/>
      </dsp:nvSpPr>
      <dsp:spPr>
        <a:xfrm>
          <a:off x="0" y="44012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6150E-BF1C-3D40-B52B-D47B1A234BC6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Реклама растет в цене </a:t>
          </a:r>
          <a:endParaRPr lang="en-US" sz="1900" kern="1200" dirty="0"/>
        </a:p>
      </dsp:txBody>
      <dsp:txXfrm>
        <a:off x="438860" y="187061"/>
        <a:ext cx="5705960" cy="506120"/>
      </dsp:txXfrm>
    </dsp:sp>
    <dsp:sp modelId="{1BF7D2A4-2C63-E641-8BF6-4BB6B96689BE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8294F-152E-AE41-9440-5CCFFF6F3D86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Стоимость привлечения лида дорожает </a:t>
          </a:r>
          <a:endParaRPr lang="en-US" sz="1900" kern="1200"/>
        </a:p>
      </dsp:txBody>
      <dsp:txXfrm>
        <a:off x="438860" y="1048901"/>
        <a:ext cx="5705960" cy="506120"/>
      </dsp:txXfrm>
    </dsp:sp>
    <dsp:sp modelId="{DC7359AD-E067-0D42-8256-35CC0CDB98C1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4E787-5546-724C-8BAA-56D00C7D0EB8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Конверсия падает</a:t>
          </a:r>
          <a:endParaRPr lang="en-US" sz="1900" kern="1200" dirty="0"/>
        </a:p>
      </dsp:txBody>
      <dsp:txXfrm>
        <a:off x="438860" y="1910741"/>
        <a:ext cx="5705960" cy="506120"/>
      </dsp:txXfrm>
    </dsp:sp>
    <dsp:sp modelId="{6A7A65F3-84C1-CA46-BDD9-8AC74A2E872B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40E9C-8C82-3B43-B55B-855152576A30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Агрегаторы «</a:t>
          </a:r>
          <a:r>
            <a:rPr lang="ru-RU" sz="1900" kern="1200" dirty="0" err="1"/>
            <a:t>борзеют</a:t>
          </a:r>
          <a:r>
            <a:rPr lang="ru-RU" sz="1900" kern="1200" dirty="0"/>
            <a:t>»</a:t>
          </a:r>
          <a:endParaRPr lang="en-US" sz="1900" kern="1200" dirty="0"/>
        </a:p>
      </dsp:txBody>
      <dsp:txXfrm>
        <a:off x="438860" y="2772581"/>
        <a:ext cx="5705960" cy="506120"/>
      </dsp:txXfrm>
    </dsp:sp>
    <dsp:sp modelId="{6C382685-03E4-A540-96E2-E6D4E91F1D5F}">
      <dsp:nvSpPr>
        <dsp:cNvPr id="0" name=""/>
        <dsp:cNvSpPr/>
      </dsp:nvSpPr>
      <dsp:spPr>
        <a:xfrm>
          <a:off x="0" y="388748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63146-7FF5-F442-A606-D04828799E82}">
      <dsp:nvSpPr>
        <dsp:cNvPr id="0" name=""/>
        <dsp:cNvSpPr/>
      </dsp:nvSpPr>
      <dsp:spPr>
        <a:xfrm>
          <a:off x="411480" y="3607041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Любимые сети заблокированы и не востребованы</a:t>
          </a:r>
        </a:p>
      </dsp:txBody>
      <dsp:txXfrm>
        <a:off x="438860" y="3634421"/>
        <a:ext cx="57059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2660-8F8D-D948-95F0-04CC382B830B}">
      <dsp:nvSpPr>
        <dsp:cNvPr id="0" name=""/>
        <dsp:cNvSpPr/>
      </dsp:nvSpPr>
      <dsp:spPr>
        <a:xfrm>
          <a:off x="0" y="797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BDE0D-2E52-E846-9EFD-83155DACB989}">
      <dsp:nvSpPr>
        <dsp:cNvPr id="0" name=""/>
        <dsp:cNvSpPr/>
      </dsp:nvSpPr>
      <dsp:spPr>
        <a:xfrm>
          <a:off x="411480" y="502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Первосортный уникальный экспертный контент</a:t>
          </a:r>
          <a:endParaRPr lang="en-US" sz="2000" kern="1200" dirty="0"/>
        </a:p>
      </dsp:txBody>
      <dsp:txXfrm>
        <a:off x="440301" y="531402"/>
        <a:ext cx="5703078" cy="532758"/>
      </dsp:txXfrm>
    </dsp:sp>
    <dsp:sp modelId="{A4E88759-CED3-A34D-B9E7-4A84A450D6BD}">
      <dsp:nvSpPr>
        <dsp:cNvPr id="0" name=""/>
        <dsp:cNvSpPr/>
      </dsp:nvSpPr>
      <dsp:spPr>
        <a:xfrm>
          <a:off x="0" y="1704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2D6EE-3048-FD45-8F92-3A8033E38815}">
      <dsp:nvSpPr>
        <dsp:cNvPr id="0" name=""/>
        <dsp:cNvSpPr/>
      </dsp:nvSpPr>
      <dsp:spPr>
        <a:xfrm>
          <a:off x="411480" y="1409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Регулярность</a:t>
          </a:r>
          <a:endParaRPr lang="en-US" sz="2000" kern="1200"/>
        </a:p>
      </dsp:txBody>
      <dsp:txXfrm>
        <a:off x="440301" y="1438602"/>
        <a:ext cx="5703078" cy="532758"/>
      </dsp:txXfrm>
    </dsp:sp>
    <dsp:sp modelId="{18A03172-085F-C04A-80DE-1BC629C05CC1}">
      <dsp:nvSpPr>
        <dsp:cNvPr id="0" name=""/>
        <dsp:cNvSpPr/>
      </dsp:nvSpPr>
      <dsp:spPr>
        <a:xfrm>
          <a:off x="0" y="2612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8E72E-9880-A346-869D-7E91E1A5333C}">
      <dsp:nvSpPr>
        <dsp:cNvPr id="0" name=""/>
        <dsp:cNvSpPr/>
      </dsp:nvSpPr>
      <dsp:spPr>
        <a:xfrm>
          <a:off x="411480" y="2316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Продвижение</a:t>
          </a:r>
          <a:endParaRPr lang="en-US" sz="2000" kern="1200" dirty="0"/>
        </a:p>
      </dsp:txBody>
      <dsp:txXfrm>
        <a:off x="440301" y="2345802"/>
        <a:ext cx="5703078" cy="532758"/>
      </dsp:txXfrm>
    </dsp:sp>
    <dsp:sp modelId="{AFEE547E-10A0-0A4A-95A1-B65A3FB4DD94}">
      <dsp:nvSpPr>
        <dsp:cNvPr id="0" name=""/>
        <dsp:cNvSpPr/>
      </dsp:nvSpPr>
      <dsp:spPr>
        <a:xfrm>
          <a:off x="0" y="3519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2567-380E-ED43-986A-38A71296EA17}">
      <dsp:nvSpPr>
        <dsp:cNvPr id="0" name=""/>
        <dsp:cNvSpPr/>
      </dsp:nvSpPr>
      <dsp:spPr>
        <a:xfrm>
          <a:off x="411480" y="32241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Монетизация канала</a:t>
          </a:r>
          <a:endParaRPr lang="en-US" sz="2000" kern="1200" dirty="0"/>
        </a:p>
      </dsp:txBody>
      <dsp:txXfrm>
        <a:off x="440301" y="3253002"/>
        <a:ext cx="570307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73FB-7BD4-0C4A-B4CE-410679B733BE}">
      <dsp:nvSpPr>
        <dsp:cNvPr id="0" name=""/>
        <dsp:cNvSpPr/>
      </dsp:nvSpPr>
      <dsp:spPr>
        <a:xfrm>
          <a:off x="0" y="1612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</a:t>
          </a:r>
          <a:r>
            <a:rPr lang="ru-RU" sz="2000" kern="1200" dirty="0"/>
            <a:t>Сегментировать аудиторию</a:t>
          </a:r>
          <a:endParaRPr lang="en-US" sz="2000" kern="1200" dirty="0"/>
        </a:p>
      </dsp:txBody>
      <dsp:txXfrm>
        <a:off x="38406" y="40018"/>
        <a:ext cx="5683828" cy="709939"/>
      </dsp:txXfrm>
    </dsp:sp>
    <dsp:sp modelId="{D271846F-9260-EF49-8438-BCE9E3304F3E}">
      <dsp:nvSpPr>
        <dsp:cNvPr id="0" name=""/>
        <dsp:cNvSpPr/>
      </dsp:nvSpPr>
      <dsp:spPr>
        <a:xfrm>
          <a:off x="0" y="808524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</a:t>
          </a:r>
          <a:r>
            <a:rPr lang="ru-RU" sz="2000" kern="1200" dirty="0"/>
            <a:t>Выбрать нишу, описать своего аватара</a:t>
          </a:r>
          <a:endParaRPr lang="en-US" sz="2000" kern="1200" dirty="0"/>
        </a:p>
      </dsp:txBody>
      <dsp:txXfrm>
        <a:off x="38406" y="846930"/>
        <a:ext cx="5683828" cy="709939"/>
      </dsp:txXfrm>
    </dsp:sp>
    <dsp:sp modelId="{8A5A0BC6-4896-064D-B2D2-E8094584A682}">
      <dsp:nvSpPr>
        <dsp:cNvPr id="0" name=""/>
        <dsp:cNvSpPr/>
      </dsp:nvSpPr>
      <dsp:spPr>
        <a:xfrm>
          <a:off x="0" y="1615436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</a:t>
          </a:r>
          <a:r>
            <a:rPr lang="ru-RU" sz="2000" kern="1200" dirty="0"/>
            <a:t>Придумать название канала</a:t>
          </a:r>
          <a:endParaRPr lang="en-US" sz="2000" kern="1200" dirty="0"/>
        </a:p>
      </dsp:txBody>
      <dsp:txXfrm>
        <a:off x="38406" y="1653842"/>
        <a:ext cx="5683828" cy="709939"/>
      </dsp:txXfrm>
    </dsp:sp>
    <dsp:sp modelId="{DB6909BE-B285-7041-AFA5-6E37DD85FB36}">
      <dsp:nvSpPr>
        <dsp:cNvPr id="0" name=""/>
        <dsp:cNvSpPr/>
      </dsp:nvSpPr>
      <dsp:spPr>
        <a:xfrm>
          <a:off x="0" y="2422348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</a:t>
          </a:r>
          <a:r>
            <a:rPr lang="ru-RU" sz="2000" kern="1200" dirty="0"/>
            <a:t>Вести регулярный контент 1-2 раза в день (интересные посты)</a:t>
          </a:r>
          <a:endParaRPr lang="en-US" sz="2000" kern="1200" dirty="0"/>
        </a:p>
      </dsp:txBody>
      <dsp:txXfrm>
        <a:off x="38406" y="2460754"/>
        <a:ext cx="5683828" cy="709939"/>
      </dsp:txXfrm>
    </dsp:sp>
    <dsp:sp modelId="{388231BF-72E5-4F40-AED1-68CB5858C882}">
      <dsp:nvSpPr>
        <dsp:cNvPr id="0" name=""/>
        <dsp:cNvSpPr/>
      </dsp:nvSpPr>
      <dsp:spPr>
        <a:xfrm>
          <a:off x="0" y="3229259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-</a:t>
          </a:r>
          <a:r>
            <a:rPr lang="ru-RU" sz="2000" kern="1200" dirty="0"/>
            <a:t>Добавить 200 доступных подписчиков из телефонной книги</a:t>
          </a:r>
          <a:endParaRPr lang="en-US" sz="2000" kern="1200" dirty="0"/>
        </a:p>
      </dsp:txBody>
      <dsp:txXfrm>
        <a:off x="38406" y="3267665"/>
        <a:ext cx="5683828" cy="709939"/>
      </dsp:txXfrm>
    </dsp:sp>
    <dsp:sp modelId="{4E87E10A-2760-9F4D-96AA-93AEE68C9221}">
      <dsp:nvSpPr>
        <dsp:cNvPr id="0" name=""/>
        <dsp:cNvSpPr/>
      </dsp:nvSpPr>
      <dsp:spPr>
        <a:xfrm>
          <a:off x="0" y="4036171"/>
          <a:ext cx="5760640" cy="7867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Делать посевы и продвигаться через блогеров</a:t>
          </a:r>
        </a:p>
      </dsp:txBody>
      <dsp:txXfrm>
        <a:off x="38406" y="4074577"/>
        <a:ext cx="5683828" cy="709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F01FB-838D-FD4F-9B3C-4FD703E00014}">
      <dsp:nvSpPr>
        <dsp:cNvPr id="0" name=""/>
        <dsp:cNvSpPr/>
      </dsp:nvSpPr>
      <dsp:spPr>
        <a:xfrm>
          <a:off x="0" y="1545966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9A8DA-1CEF-1941-9245-6708D3C1253D}">
      <dsp:nvSpPr>
        <dsp:cNvPr id="0" name=""/>
        <dsp:cNvSpPr/>
      </dsp:nvSpPr>
      <dsp:spPr>
        <a:xfrm>
          <a:off x="270029" y="180249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1️⃣Какая ниша мне больше всего понятна, в чем я сам эксперт и отлично пойму своих клиентов;</a:t>
          </a:r>
          <a:endParaRPr lang="en-US" sz="1700" kern="1200" dirty="0"/>
        </a:p>
      </dsp:txBody>
      <dsp:txXfrm>
        <a:off x="315228" y="1847693"/>
        <a:ext cx="2339871" cy="1452823"/>
      </dsp:txXfrm>
    </dsp:sp>
    <dsp:sp modelId="{D185D1C8-E0C0-6F4B-980A-9B2AB7CFE2D6}">
      <dsp:nvSpPr>
        <dsp:cNvPr id="0" name=""/>
        <dsp:cNvSpPr/>
      </dsp:nvSpPr>
      <dsp:spPr>
        <a:xfrm>
          <a:off x="2970329" y="1545966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7A11-313F-7F4D-A683-065C62CE7EBA}">
      <dsp:nvSpPr>
        <dsp:cNvPr id="0" name=""/>
        <dsp:cNvSpPr/>
      </dsp:nvSpPr>
      <dsp:spPr>
        <a:xfrm>
          <a:off x="3240359" y="180249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2️⃣Что приносит мне максимальный доход -работа с какими клиентами?</a:t>
          </a:r>
          <a:endParaRPr lang="en-US" sz="1700" kern="1200"/>
        </a:p>
      </dsp:txBody>
      <dsp:txXfrm>
        <a:off x="3285558" y="1847693"/>
        <a:ext cx="2339871" cy="1452823"/>
      </dsp:txXfrm>
    </dsp:sp>
    <dsp:sp modelId="{6969EB39-C752-8F46-ADFB-4B87654DA307}">
      <dsp:nvSpPr>
        <dsp:cNvPr id="0" name=""/>
        <dsp:cNvSpPr/>
      </dsp:nvSpPr>
      <dsp:spPr>
        <a:xfrm>
          <a:off x="5940659" y="1545966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B9F83-A964-D049-9880-529A00C53634}">
      <dsp:nvSpPr>
        <dsp:cNvPr id="0" name=""/>
        <dsp:cNvSpPr/>
      </dsp:nvSpPr>
      <dsp:spPr>
        <a:xfrm>
          <a:off x="6210690" y="180249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3️⃣Что меня больше всего мотивирует, приносит удовольствие, чем я хотел бы заниматься? </a:t>
          </a:r>
          <a:endParaRPr lang="en-US" sz="1700" kern="1200" dirty="0"/>
        </a:p>
      </dsp:txBody>
      <dsp:txXfrm>
        <a:off x="6255889" y="1847693"/>
        <a:ext cx="2339871" cy="1452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588F6-48F3-6D47-9C27-6C1C3CEB6730}">
      <dsp:nvSpPr>
        <dsp:cNvPr id="0" name=""/>
        <dsp:cNvSpPr/>
      </dsp:nvSpPr>
      <dsp:spPr>
        <a:xfrm>
          <a:off x="3269" y="606158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</a:t>
          </a:r>
          <a:r>
            <a:rPr lang="ru-RU" sz="2000" kern="1200" dirty="0"/>
            <a:t>Естественный прирост подписчиков</a:t>
          </a:r>
          <a:endParaRPr lang="en-US" sz="2000" kern="1200" dirty="0"/>
        </a:p>
      </dsp:txBody>
      <dsp:txXfrm>
        <a:off x="3269" y="606158"/>
        <a:ext cx="1976703" cy="1186022"/>
      </dsp:txXfrm>
    </dsp:sp>
    <dsp:sp modelId="{643F5534-EFBD-F74B-A77C-D0F07BAF873C}">
      <dsp:nvSpPr>
        <dsp:cNvPr id="0" name=""/>
        <dsp:cNvSpPr/>
      </dsp:nvSpPr>
      <dsp:spPr>
        <a:xfrm>
          <a:off x="2177643" y="606158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</a:t>
          </a:r>
          <a:r>
            <a:rPr lang="ru-RU" sz="2000" kern="1200" dirty="0"/>
            <a:t>Взаимный пиар </a:t>
          </a:r>
          <a:endParaRPr lang="en-US" sz="2000" kern="1200" dirty="0"/>
        </a:p>
      </dsp:txBody>
      <dsp:txXfrm>
        <a:off x="2177643" y="606158"/>
        <a:ext cx="1976703" cy="1186022"/>
      </dsp:txXfrm>
    </dsp:sp>
    <dsp:sp modelId="{5A43E9F6-42BD-8141-A704-74AAC021884A}">
      <dsp:nvSpPr>
        <dsp:cNvPr id="0" name=""/>
        <dsp:cNvSpPr/>
      </dsp:nvSpPr>
      <dsp:spPr>
        <a:xfrm>
          <a:off x="4352018" y="606158"/>
          <a:ext cx="2111297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-</a:t>
          </a:r>
          <a:r>
            <a:rPr lang="ru-RU" sz="2400" kern="1200" dirty="0" err="1"/>
            <a:t>комментинг</a:t>
          </a:r>
          <a:endParaRPr lang="en-US" sz="2400" kern="1200" dirty="0"/>
        </a:p>
      </dsp:txBody>
      <dsp:txXfrm>
        <a:off x="4352018" y="606158"/>
        <a:ext cx="2111297" cy="1186022"/>
      </dsp:txXfrm>
    </dsp:sp>
    <dsp:sp modelId="{18F27F70-9615-B245-9028-D3C4DB0AEEE5}">
      <dsp:nvSpPr>
        <dsp:cNvPr id="0" name=""/>
        <dsp:cNvSpPr/>
      </dsp:nvSpPr>
      <dsp:spPr>
        <a:xfrm>
          <a:off x="6660986" y="606158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-</a:t>
          </a:r>
          <a:r>
            <a:rPr lang="ru-RU" sz="2000" kern="1200" dirty="0"/>
            <a:t>Приглашение участников</a:t>
          </a:r>
          <a:endParaRPr lang="en-US" sz="2000" kern="1200" dirty="0"/>
        </a:p>
      </dsp:txBody>
      <dsp:txXfrm>
        <a:off x="6660986" y="606158"/>
        <a:ext cx="1976703" cy="1186022"/>
      </dsp:txXfrm>
    </dsp:sp>
    <dsp:sp modelId="{9CF56965-7CB7-9344-87AE-3348ED98CC09}">
      <dsp:nvSpPr>
        <dsp:cNvPr id="0" name=""/>
        <dsp:cNvSpPr/>
      </dsp:nvSpPr>
      <dsp:spPr>
        <a:xfrm>
          <a:off x="70566" y="1989850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- Реклама у блогеров</a:t>
          </a:r>
          <a:endParaRPr lang="en-US" sz="2300" kern="1200" dirty="0"/>
        </a:p>
      </dsp:txBody>
      <dsp:txXfrm>
        <a:off x="70566" y="1989850"/>
        <a:ext cx="1976703" cy="1186022"/>
      </dsp:txXfrm>
    </dsp:sp>
    <dsp:sp modelId="{5F1375F8-D538-2544-901C-D0A07FF6A897}">
      <dsp:nvSpPr>
        <dsp:cNvPr id="0" name=""/>
        <dsp:cNvSpPr/>
      </dsp:nvSpPr>
      <dsp:spPr>
        <a:xfrm>
          <a:off x="2244940" y="1989850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-Розыгрыш</a:t>
          </a:r>
          <a:endParaRPr lang="en-US" sz="2300" kern="1200" dirty="0"/>
        </a:p>
      </dsp:txBody>
      <dsp:txXfrm>
        <a:off x="2244940" y="1989850"/>
        <a:ext cx="1976703" cy="1186022"/>
      </dsp:txXfrm>
    </dsp:sp>
    <dsp:sp modelId="{3BBE76C8-C0D0-FF4F-8D7E-A60A327CAED4}">
      <dsp:nvSpPr>
        <dsp:cNvPr id="0" name=""/>
        <dsp:cNvSpPr/>
      </dsp:nvSpPr>
      <dsp:spPr>
        <a:xfrm>
          <a:off x="4419315" y="1989850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-Ссылка</a:t>
          </a:r>
          <a:endParaRPr lang="en-US" sz="2300" kern="1200" dirty="0"/>
        </a:p>
      </dsp:txBody>
      <dsp:txXfrm>
        <a:off x="4419315" y="1989850"/>
        <a:ext cx="1976703" cy="1186022"/>
      </dsp:txXfrm>
    </dsp:sp>
    <dsp:sp modelId="{EB74EC20-D50B-FA48-95DF-CD56602FFE30}">
      <dsp:nvSpPr>
        <dsp:cNvPr id="0" name=""/>
        <dsp:cNvSpPr/>
      </dsp:nvSpPr>
      <dsp:spPr>
        <a:xfrm>
          <a:off x="6593689" y="1989850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-Специальная реклама в </a:t>
          </a:r>
          <a:r>
            <a:rPr lang="ru-RU" sz="2300" kern="1200" dirty="0" err="1"/>
            <a:t>Телеграм</a:t>
          </a:r>
          <a:endParaRPr lang="en-US" sz="2300" kern="1200" dirty="0"/>
        </a:p>
      </dsp:txBody>
      <dsp:txXfrm>
        <a:off x="6593689" y="1989850"/>
        <a:ext cx="1976703" cy="1186022"/>
      </dsp:txXfrm>
    </dsp:sp>
    <dsp:sp modelId="{644C834B-96B3-4C4A-9ED6-3CEF56D43B0C}">
      <dsp:nvSpPr>
        <dsp:cNvPr id="0" name=""/>
        <dsp:cNvSpPr/>
      </dsp:nvSpPr>
      <dsp:spPr>
        <a:xfrm>
          <a:off x="2244940" y="3373543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-Автоворонки </a:t>
          </a:r>
          <a:endParaRPr lang="en-US" sz="2300" kern="1200"/>
        </a:p>
      </dsp:txBody>
      <dsp:txXfrm>
        <a:off x="2244940" y="3373543"/>
        <a:ext cx="1976703" cy="1186022"/>
      </dsp:txXfrm>
    </dsp:sp>
    <dsp:sp modelId="{ED9CB11F-BF0B-5B42-A752-2B8071FFFA9A}">
      <dsp:nvSpPr>
        <dsp:cNvPr id="0" name=""/>
        <dsp:cNvSpPr/>
      </dsp:nvSpPr>
      <dsp:spPr>
        <a:xfrm>
          <a:off x="4419315" y="3373543"/>
          <a:ext cx="1976703" cy="1186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-Сторителлинг</a:t>
          </a:r>
          <a:endParaRPr lang="en-US" sz="2300" kern="1200"/>
        </a:p>
      </dsp:txBody>
      <dsp:txXfrm>
        <a:off x="4419315" y="3373543"/>
        <a:ext cx="1976703" cy="1186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06C94-6AAC-AC48-A9C3-2C146DE3E1E8}">
      <dsp:nvSpPr>
        <dsp:cNvPr id="0" name=""/>
        <dsp:cNvSpPr/>
      </dsp:nvSpPr>
      <dsp:spPr>
        <a:xfrm>
          <a:off x="0" y="64016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-Интрига</a:t>
          </a:r>
          <a:endParaRPr lang="en-US" sz="2700" kern="1200"/>
        </a:p>
      </dsp:txBody>
      <dsp:txXfrm>
        <a:off x="31613" y="95629"/>
        <a:ext cx="5048523" cy="584369"/>
      </dsp:txXfrm>
    </dsp:sp>
    <dsp:sp modelId="{31F462BB-02BA-0F43-A376-E50F0FE53A1C}">
      <dsp:nvSpPr>
        <dsp:cNvPr id="0" name=""/>
        <dsp:cNvSpPr/>
      </dsp:nvSpPr>
      <dsp:spPr>
        <a:xfrm>
          <a:off x="0" y="789371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-Юмор</a:t>
          </a:r>
          <a:endParaRPr lang="en-US" sz="2700" kern="1200"/>
        </a:p>
      </dsp:txBody>
      <dsp:txXfrm>
        <a:off x="31613" y="820984"/>
        <a:ext cx="5048523" cy="584369"/>
      </dsp:txXfrm>
    </dsp:sp>
    <dsp:sp modelId="{D695690B-32E4-314E-9BEB-9751845246EA}">
      <dsp:nvSpPr>
        <dsp:cNvPr id="0" name=""/>
        <dsp:cNvSpPr/>
      </dsp:nvSpPr>
      <dsp:spPr>
        <a:xfrm>
          <a:off x="0" y="1514726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-Напряжение </a:t>
          </a:r>
          <a:endParaRPr lang="en-US" sz="2700" kern="1200"/>
        </a:p>
      </dsp:txBody>
      <dsp:txXfrm>
        <a:off x="31613" y="1546339"/>
        <a:ext cx="5048523" cy="584369"/>
      </dsp:txXfrm>
    </dsp:sp>
    <dsp:sp modelId="{73806CAD-33AC-384D-8941-A34D8FC7B2F1}">
      <dsp:nvSpPr>
        <dsp:cNvPr id="0" name=""/>
        <dsp:cNvSpPr/>
      </dsp:nvSpPr>
      <dsp:spPr>
        <a:xfrm>
          <a:off x="0" y="2240081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-Конфликт</a:t>
          </a:r>
          <a:endParaRPr lang="en-US" sz="2700" kern="1200"/>
        </a:p>
      </dsp:txBody>
      <dsp:txXfrm>
        <a:off x="31613" y="2271694"/>
        <a:ext cx="5048523" cy="584369"/>
      </dsp:txXfrm>
    </dsp:sp>
    <dsp:sp modelId="{A6EA1658-6962-0B49-A64F-5E6E8165ED7E}">
      <dsp:nvSpPr>
        <dsp:cNvPr id="0" name=""/>
        <dsp:cNvSpPr/>
      </dsp:nvSpPr>
      <dsp:spPr>
        <a:xfrm>
          <a:off x="0" y="2965436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-Удивительный факт</a:t>
          </a:r>
          <a:endParaRPr lang="en-US" sz="2700" kern="1200"/>
        </a:p>
      </dsp:txBody>
      <dsp:txXfrm>
        <a:off x="31613" y="2997049"/>
        <a:ext cx="5048523" cy="584369"/>
      </dsp:txXfrm>
    </dsp:sp>
    <dsp:sp modelId="{1ED7D887-BA39-CD4B-80B4-C0F063140122}">
      <dsp:nvSpPr>
        <dsp:cNvPr id="0" name=""/>
        <dsp:cNvSpPr/>
      </dsp:nvSpPr>
      <dsp:spPr>
        <a:xfrm>
          <a:off x="0" y="3690791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-Вопрос к пользованию</a:t>
          </a:r>
          <a:endParaRPr lang="en-US" sz="2700" kern="1200"/>
        </a:p>
      </dsp:txBody>
      <dsp:txXfrm>
        <a:off x="31613" y="3722404"/>
        <a:ext cx="5048523" cy="584369"/>
      </dsp:txXfrm>
    </dsp:sp>
    <dsp:sp modelId="{061CB20F-B461-CA45-A41A-21899134F77A}">
      <dsp:nvSpPr>
        <dsp:cNvPr id="0" name=""/>
        <dsp:cNvSpPr/>
      </dsp:nvSpPr>
      <dsp:spPr>
        <a:xfrm>
          <a:off x="0" y="4416146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-Опровержение убеждения</a:t>
          </a:r>
          <a:endParaRPr lang="en-US" sz="2700" kern="1200"/>
        </a:p>
      </dsp:txBody>
      <dsp:txXfrm>
        <a:off x="31613" y="4447759"/>
        <a:ext cx="5048523" cy="584369"/>
      </dsp:txXfrm>
    </dsp:sp>
    <dsp:sp modelId="{D64CBE12-18BD-7B48-BFA9-537314B8DE8B}">
      <dsp:nvSpPr>
        <dsp:cNvPr id="0" name=""/>
        <dsp:cNvSpPr/>
      </dsp:nvSpPr>
      <dsp:spPr>
        <a:xfrm>
          <a:off x="0" y="5141501"/>
          <a:ext cx="5111749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-Продолжение разговора</a:t>
          </a:r>
          <a:endParaRPr lang="en-US" sz="2700" kern="1200" dirty="0"/>
        </a:p>
      </dsp:txBody>
      <dsp:txXfrm>
        <a:off x="31613" y="5173114"/>
        <a:ext cx="5048523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0FD-8C1E-45B8-B034-5D2FB123B1D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8FB3E-4119-49AE-AFA3-043369A9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4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6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4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52359-529A-2C4D-88D1-61DAA4781E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3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52359-529A-2C4D-88D1-61DAA4781E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6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52359-529A-2C4D-88D1-61DAA4781EC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43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52359-529A-2C4D-88D1-61DAA4781EC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DC242-E81B-4A49-AE5A-50377EA472B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2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6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id="{58AB7024-207C-38FF-A73C-DC5F1D744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id="{62ADEBA0-FAD5-804A-D41A-A6018DBFB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CF95FB02-9843-680E-F552-77F96BE29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fld id="{53F31A08-08F3-5548-A4A0-661EB1E6D487}" type="slidenum">
              <a:rPr lang="ru-RU" altLang="ru-RU" smtClean="0">
                <a:latin typeface="Microsoft YaHei" panose="020B0503020204020204" pitchFamily="34" charset="-122"/>
              </a:rPr>
              <a:pPr/>
              <a:t>3</a:t>
            </a:fld>
            <a:endParaRPr lang="ru-RU" altLang="ru-RU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id="{58AB7024-207C-38FF-A73C-DC5F1D744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id="{62ADEBA0-FAD5-804A-D41A-A6018DBFB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CF95FB02-9843-680E-F552-77F96BE29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fld id="{53F31A08-08F3-5548-A4A0-661EB1E6D487}" type="slidenum">
              <a:rPr lang="ru-RU" altLang="ru-RU" smtClean="0">
                <a:latin typeface="Microsoft YaHei" panose="020B0503020204020204" pitchFamily="34" charset="-122"/>
              </a:rPr>
              <a:pPr/>
              <a:t>4</a:t>
            </a:fld>
            <a:endParaRPr lang="ru-RU" altLang="ru-RU">
              <a:latin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81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6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4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6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FB3E-4119-49AE-AFA3-043369A9DC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9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F362-D5F7-40C8-9989-FA3064AB849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AF9-BEFB-4357-9722-BD600C621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2188" y="341040"/>
            <a:ext cx="7440252" cy="186382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Как продать услугу риэлтора современному покупателю без холодных звонков, негатива и манипуляций?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20 июля 11:00</a:t>
            </a:r>
          </a:p>
        </p:txBody>
      </p:sp>
      <p:pic>
        <p:nvPicPr>
          <p:cNvPr id="8" name="Picture 1" descr="C:\Users\Елена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6840" cy="75363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80384" y="341040"/>
            <a:ext cx="427364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000" dirty="0">
                <a:solidFill>
                  <a:srgbClr val="000090"/>
                </a:solidFill>
              </a:rPr>
            </a:br>
            <a:br>
              <a:rPr lang="ru-RU" sz="4000" dirty="0">
                <a:solidFill>
                  <a:srgbClr val="000090"/>
                </a:solidFill>
              </a:rPr>
            </a:b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32784" y="493440"/>
            <a:ext cx="427364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7" name="Рисунок 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67FB499-1849-4D4A-926D-165F636D95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" b="17451"/>
          <a:stretch/>
        </p:blipFill>
        <p:spPr>
          <a:xfrm>
            <a:off x="539552" y="2295959"/>
            <a:ext cx="8023519" cy="441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 выбрать нишу?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Задайте себе  3 вопроса:</a:t>
            </a: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A10D316E-5BC4-F290-29AA-09D0B297F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417638"/>
          <a:ext cx="8640960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73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Продвижение в </a:t>
            </a:r>
            <a:r>
              <a:rPr lang="en-US" dirty="0">
                <a:solidFill>
                  <a:srgbClr val="C00000"/>
                </a:solidFill>
              </a:rPr>
              <a:t>Telegram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1" name="Content Placeholder 3">
            <a:extLst>
              <a:ext uri="{FF2B5EF4-FFF2-40B4-BE49-F238E27FC236}">
                <a16:creationId xmlns:a16="http://schemas.microsoft.com/office/drawing/2014/main" id="{5E0E9D40-34AF-DED6-CBAF-2132F7227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29469"/>
              </p:ext>
            </p:extLst>
          </p:nvPr>
        </p:nvGraphicFramePr>
        <p:xfrm>
          <a:off x="251520" y="1417638"/>
          <a:ext cx="864096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1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8A46C0-DB3D-514A-A7DB-495202EF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700" dirty="0" err="1">
                <a:solidFill>
                  <a:srgbClr val="C00000"/>
                </a:solidFill>
              </a:rPr>
              <a:t>Сторителлинг</a:t>
            </a:r>
            <a:r>
              <a:rPr lang="ru-RU" sz="3700" dirty="0">
                <a:solidFill>
                  <a:srgbClr val="C00000"/>
                </a:solidFill>
              </a:rPr>
              <a:t> -Метод скользкой горки</a:t>
            </a:r>
            <a:br>
              <a:rPr lang="ru-RU" sz="3700" dirty="0">
                <a:solidFill>
                  <a:srgbClr val="7030A0"/>
                </a:solidFill>
              </a:rPr>
            </a:br>
            <a:r>
              <a:rPr lang="ru-RU" sz="3700" dirty="0">
                <a:solidFill>
                  <a:srgbClr val="7030A0"/>
                </a:solidFill>
              </a:rPr>
              <a:t>Задача научиться создавать 100% продающий контент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328FCB-6055-E74C-AB7C-43841F50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6798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3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8A46C0-DB3D-514A-A7DB-495202EF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41764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000" b="0" kern="1200" dirty="0">
                <a:solidFill>
                  <a:srgbClr val="7030A0"/>
                </a:solidFill>
              </a:rPr>
              <a:t>Варианты скользкой горки в </a:t>
            </a:r>
            <a:r>
              <a:rPr lang="en-US" sz="4000" b="0" dirty="0">
                <a:solidFill>
                  <a:srgbClr val="7030A0"/>
                </a:solidFill>
              </a:rPr>
              <a:t>Telegram</a:t>
            </a:r>
            <a:r>
              <a:rPr lang="ru-RU" sz="4000" b="0" kern="1200" dirty="0">
                <a:solidFill>
                  <a:srgbClr val="7030A0"/>
                </a:solidFill>
              </a:rPr>
              <a:t> Личные истории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9066C78-97A2-6C8D-8762-F911505D7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89190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619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8A46C0-DB3D-514A-A7DB-495202EF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7030A0"/>
                </a:solidFill>
              </a:rPr>
              <a:t>Система регулярных касаний с клиентами и прогрев  становится самым ценным инструментом маркетинга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10A9E-E9FD-5914-BBF4-28B5F74D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3" y="2599254"/>
            <a:ext cx="6338357" cy="396147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46A4CF-BEA6-5F12-BBC3-C838CE85C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42" y="2225824"/>
            <a:ext cx="2075485" cy="44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8A46C0-DB3D-514A-A7DB-495202EF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8215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</a:rPr>
              <a:t>Выгоды </a:t>
            </a:r>
            <a:r>
              <a:rPr lang="ru-RU" sz="4000" dirty="0" err="1">
                <a:solidFill>
                  <a:srgbClr val="C00000"/>
                </a:solidFill>
              </a:rPr>
              <a:t>автоворонок</a:t>
            </a:r>
            <a:r>
              <a:rPr lang="ru-RU" sz="4000" dirty="0">
                <a:solidFill>
                  <a:srgbClr val="C00000"/>
                </a:solidFill>
              </a:rPr>
              <a:t> и эффективного маркетинга в Телеграмм</a:t>
            </a: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822C4E60-42B3-2F61-712B-8B496F1A4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21" y="154227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-Привлечение новых клиентов</a:t>
            </a:r>
          </a:p>
          <a:p>
            <a:pPr marL="0" indent="0">
              <a:buNone/>
            </a:pPr>
            <a:r>
              <a:rPr lang="ru-RU" dirty="0"/>
              <a:t>-Утепление холодных</a:t>
            </a:r>
          </a:p>
          <a:p>
            <a:pPr marL="0" indent="0">
              <a:buNone/>
            </a:pPr>
            <a:r>
              <a:rPr lang="ru-RU" dirty="0"/>
              <a:t>-Продажа услуги горячим </a:t>
            </a:r>
          </a:p>
          <a:p>
            <a:pPr marL="0" indent="0">
              <a:buNone/>
            </a:pPr>
            <a:r>
              <a:rPr lang="ru-RU" dirty="0"/>
              <a:t>-Формирование лояльной базы которая покупает снова и снова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Что такое автоворонка продаж, зачем она нужна и как работает">
            <a:extLst>
              <a:ext uri="{FF2B5EF4-FFF2-40B4-BE49-F238E27FC236}">
                <a16:creationId xmlns:a16="http://schemas.microsoft.com/office/drawing/2014/main" id="{C633B489-3954-5191-FFAD-0ACB47D5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9813"/>
            <a:ext cx="4679341" cy="47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121" y="368126"/>
            <a:ext cx="6517758" cy="9298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Оставить заявку на курс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749299" y="2335379"/>
            <a:ext cx="3159351" cy="279481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A0CEB0-7DA0-2D9A-9E24-33454C36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58" y="1568833"/>
            <a:ext cx="3660691" cy="3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снимок экрана, Человеческое лицо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D6BEC14E-92D2-65A5-8C1E-BF0608805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" y="1568833"/>
            <a:ext cx="54360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05A3F5A-690B-5E45-A37A-10C0568D8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" b="1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75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Будем</a:t>
            </a:r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знакомы</a:t>
            </a:r>
            <a:endParaRPr lang="en-US" sz="40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013" y="1124744"/>
            <a:ext cx="4259963" cy="54406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buNone/>
            </a:pPr>
            <a:r>
              <a:rPr lang="en-US" sz="1600" dirty="0"/>
              <a:t>✅</a:t>
            </a:r>
            <a:r>
              <a:rPr lang="en-US" sz="1800" dirty="0" err="1"/>
              <a:t>Елена</a:t>
            </a:r>
            <a:r>
              <a:rPr lang="en-US" sz="1800" dirty="0"/>
              <a:t> </a:t>
            </a:r>
            <a:r>
              <a:rPr lang="en-US" sz="1800" dirty="0" err="1"/>
              <a:t>Мельниченко</a:t>
            </a:r>
            <a:r>
              <a:rPr lang="en-US" sz="1800" dirty="0"/>
              <a:t>, </a:t>
            </a:r>
            <a:r>
              <a:rPr lang="en-US" sz="1800" dirty="0" err="1"/>
              <a:t>бизнес-наставник</a:t>
            </a:r>
            <a:r>
              <a:rPr lang="en-US" sz="1800" dirty="0"/>
              <a:t> </a:t>
            </a:r>
          </a:p>
          <a:p>
            <a:pPr marL="0" indent="0" defTabSz="914400">
              <a:buNone/>
            </a:pPr>
            <a:r>
              <a:rPr lang="en-US" sz="1800" dirty="0" err="1"/>
              <a:t>агентов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руководителей</a:t>
            </a:r>
            <a:endParaRPr lang="en-US" sz="1800" dirty="0"/>
          </a:p>
          <a:p>
            <a:pPr marL="0" indent="0" defTabSz="914400">
              <a:buNone/>
            </a:pPr>
            <a:endParaRPr lang="ru-RU" sz="1800" dirty="0"/>
          </a:p>
          <a:p>
            <a:pPr marL="0" indent="0" defTabSz="914400">
              <a:buNone/>
            </a:pPr>
            <a:r>
              <a:rPr lang="en-US" sz="1800" dirty="0"/>
              <a:t>✅</a:t>
            </a:r>
            <a:r>
              <a:rPr lang="ru-RU" sz="1800" dirty="0"/>
              <a:t>Лауреат национальной премии Эксперт в номинации «Лучший бизнес-тренер на рынке недвижимости России-2022»</a:t>
            </a:r>
            <a:endParaRPr lang="en-US" sz="1800" dirty="0"/>
          </a:p>
          <a:p>
            <a:pPr marL="0" indent="0" defTabSz="914400">
              <a:buNone/>
            </a:pPr>
            <a:br>
              <a:rPr lang="en-US" sz="1800" dirty="0"/>
            </a:br>
            <a:r>
              <a:rPr lang="en-US" sz="1800" dirty="0"/>
              <a:t>✅</a:t>
            </a:r>
            <a:r>
              <a:rPr lang="en-US" sz="1800" dirty="0" err="1"/>
              <a:t>Автор</a:t>
            </a:r>
            <a:r>
              <a:rPr lang="en-US" sz="1800" dirty="0"/>
              <a:t> </a:t>
            </a:r>
            <a:r>
              <a:rPr lang="ru-RU" sz="1800" dirty="0"/>
              <a:t>7</a:t>
            </a:r>
            <a:r>
              <a:rPr lang="en-US" sz="1800" dirty="0"/>
              <a:t> </a:t>
            </a:r>
            <a:r>
              <a:rPr lang="en-US" sz="1800" dirty="0" err="1"/>
              <a:t>курсов</a:t>
            </a:r>
            <a:r>
              <a:rPr lang="en-US" sz="1800" dirty="0"/>
              <a:t> </a:t>
            </a:r>
            <a:r>
              <a:rPr lang="ru-RU" sz="1800" dirty="0"/>
              <a:t>и 3-х марафонов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агентов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руководителей</a:t>
            </a:r>
            <a:r>
              <a:rPr lang="en-US" sz="1800" dirty="0"/>
              <a:t> : «</a:t>
            </a:r>
            <a:r>
              <a:rPr lang="en-US" sz="1800" dirty="0" err="1"/>
              <a:t>Ас</a:t>
            </a:r>
            <a:r>
              <a:rPr lang="en-US" sz="1800" dirty="0"/>
              <a:t> </a:t>
            </a:r>
            <a:r>
              <a:rPr lang="en-US" sz="1800" dirty="0" err="1"/>
              <a:t>продаж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недвижимости</a:t>
            </a:r>
            <a:r>
              <a:rPr lang="en-US" sz="1800" dirty="0"/>
              <a:t>», «</a:t>
            </a:r>
            <a:r>
              <a:rPr lang="en-US" sz="1800" dirty="0" err="1"/>
              <a:t>Система</a:t>
            </a:r>
            <a:r>
              <a:rPr lang="en-US" sz="1800" dirty="0"/>
              <a:t> </a:t>
            </a:r>
            <a:r>
              <a:rPr lang="en-US" sz="1800" dirty="0" err="1"/>
              <a:t>продаж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  6 </a:t>
            </a:r>
            <a:r>
              <a:rPr lang="en-US" sz="1800" dirty="0" err="1"/>
              <a:t>шагов</a:t>
            </a:r>
            <a:r>
              <a:rPr lang="en-US" sz="1800" dirty="0"/>
              <a:t>», «</a:t>
            </a:r>
            <a:r>
              <a:rPr lang="en-US" sz="1800" dirty="0" err="1"/>
              <a:t>Мини</a:t>
            </a:r>
            <a:r>
              <a:rPr lang="en-US" sz="1800" dirty="0"/>
              <a:t> МВА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недвижимости</a:t>
            </a:r>
            <a:r>
              <a:rPr lang="en-US" sz="1800" dirty="0"/>
              <a:t>» «</a:t>
            </a:r>
            <a:r>
              <a:rPr lang="en-US" sz="1800" dirty="0" err="1"/>
              <a:t>Копирайтинг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экспертов</a:t>
            </a:r>
            <a:r>
              <a:rPr lang="en-US" sz="1800" dirty="0"/>
              <a:t>» , «</a:t>
            </a:r>
            <a:r>
              <a:rPr lang="en-US" sz="1800" dirty="0" err="1"/>
              <a:t>Риэлтор</a:t>
            </a:r>
            <a:r>
              <a:rPr lang="en-US" sz="1800" dirty="0"/>
              <a:t>- </a:t>
            </a:r>
            <a:r>
              <a:rPr lang="en-US" sz="1800" dirty="0" err="1"/>
              <a:t>инфобизнесмен</a:t>
            </a:r>
            <a:r>
              <a:rPr lang="en-US" sz="1800" dirty="0"/>
              <a:t>», «</a:t>
            </a:r>
            <a:r>
              <a:rPr lang="en-US" sz="1800" dirty="0" err="1"/>
              <a:t>Маркетинг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агента</a:t>
            </a:r>
            <a:r>
              <a:rPr lang="en-US" sz="1800" dirty="0"/>
              <a:t>»</a:t>
            </a:r>
          </a:p>
          <a:p>
            <a:pPr marL="0" indent="0" defTabSz="914400">
              <a:buNone/>
            </a:pPr>
            <a:br>
              <a:rPr lang="en-US" sz="1800" dirty="0"/>
            </a:br>
            <a:r>
              <a:rPr lang="en-US" sz="1800" dirty="0"/>
              <a:t>✅</a:t>
            </a:r>
            <a:r>
              <a:rPr lang="en-US" sz="1800" dirty="0" err="1"/>
              <a:t>Автор</a:t>
            </a:r>
            <a:r>
              <a:rPr lang="en-US" sz="1800" dirty="0"/>
              <a:t> </a:t>
            </a:r>
            <a:r>
              <a:rPr lang="en-US" sz="1800" dirty="0" err="1"/>
              <a:t>книги</a:t>
            </a:r>
            <a:r>
              <a:rPr lang="en-US" sz="1800" dirty="0"/>
              <a:t> «</a:t>
            </a:r>
            <a:r>
              <a:rPr lang="en-US" sz="1800" dirty="0" err="1"/>
              <a:t>Кофе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стажера</a:t>
            </a:r>
            <a:r>
              <a:rPr lang="en-US" sz="1800" dirty="0"/>
              <a:t>. </a:t>
            </a:r>
            <a:endParaRPr lang="ru-RU" sz="1800" dirty="0"/>
          </a:p>
          <a:p>
            <a:pPr marL="0" indent="0" defTabSz="914400">
              <a:buNone/>
            </a:pPr>
            <a:r>
              <a:rPr lang="en-US" sz="1800" dirty="0"/>
              <a:t>100 </a:t>
            </a:r>
            <a:r>
              <a:rPr lang="en-US" sz="1800" dirty="0" err="1"/>
              <a:t>дней</a:t>
            </a:r>
            <a:r>
              <a:rPr lang="en-US" sz="1800" dirty="0"/>
              <a:t> </a:t>
            </a:r>
            <a:r>
              <a:rPr lang="en-US" sz="1800" dirty="0" err="1"/>
              <a:t>одного</a:t>
            </a:r>
            <a:r>
              <a:rPr lang="en-US" sz="1800" dirty="0"/>
              <a:t> </a:t>
            </a:r>
            <a:r>
              <a:rPr lang="en-US" sz="1800" dirty="0" err="1"/>
              <a:t>агента</a:t>
            </a:r>
            <a:r>
              <a:rPr lang="en-US" sz="1800" dirty="0"/>
              <a:t>»</a:t>
            </a:r>
            <a:endParaRPr lang="ru-RU" sz="1800" dirty="0"/>
          </a:p>
          <a:p>
            <a:pPr marL="0" indent="0" defTabSz="914400">
              <a:buNone/>
            </a:pPr>
            <a:endParaRPr lang="en-US" sz="1800" dirty="0"/>
          </a:p>
          <a:p>
            <a:pPr indent="-228600" defTabSz="914400"/>
            <a:endParaRPr lang="en-US" sz="1600" dirty="0"/>
          </a:p>
        </p:txBody>
      </p:sp>
      <p:pic>
        <p:nvPicPr>
          <p:cNvPr id="7" name="Picture 2" descr="Кофе для стажера. Сто дней одного агента">
            <a:extLst>
              <a:ext uri="{FF2B5EF4-FFF2-40B4-BE49-F238E27FC236}">
                <a16:creationId xmlns:a16="http://schemas.microsoft.com/office/drawing/2014/main" id="{BE280815-5527-9E44-A65C-26C38B262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8" r="1" b="1"/>
          <a:stretch/>
        </p:blipFill>
        <p:spPr bwMode="auto">
          <a:xfrm>
            <a:off x="6180181" y="82405"/>
            <a:ext cx="2963819" cy="341060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8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азвание 1">
            <a:extLst>
              <a:ext uri="{FF2B5EF4-FFF2-40B4-BE49-F238E27FC236}">
                <a16:creationId xmlns:a16="http://schemas.microsoft.com/office/drawing/2014/main" id="{FFD5FAC2-0769-5697-522E-B68325CE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60648"/>
            <a:ext cx="7560840" cy="15866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C00000"/>
                </a:solidFill>
              </a:rPr>
              <a:t>Потребитель в недвижимости выбирает Эксперта как гаджет</a:t>
            </a:r>
          </a:p>
        </p:txBody>
      </p:sp>
      <p:graphicFrame>
        <p:nvGraphicFramePr>
          <p:cNvPr id="4" name="Содержимое 2">
            <a:extLst>
              <a:ext uri="{FF2B5EF4-FFF2-40B4-BE49-F238E27FC236}">
                <a16:creationId xmlns:a16="http://schemas.microsoft.com/office/drawing/2014/main" id="{6CBCE1CC-D257-94D1-6238-2834B9B12DFE}"/>
              </a:ext>
            </a:extLst>
          </p:cNvPr>
          <p:cNvGraphicFramePr>
            <a:graphicFrameLocks/>
          </p:cNvGraphicFramePr>
          <p:nvPr/>
        </p:nvGraphicFramePr>
        <p:xfrm>
          <a:off x="434898" y="1991287"/>
          <a:ext cx="6172200" cy="446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9" name="Picture 6">
            <a:extLst>
              <a:ext uri="{FF2B5EF4-FFF2-40B4-BE49-F238E27FC236}">
                <a16:creationId xmlns:a16="http://schemas.microsoft.com/office/drawing/2014/main" id="{A4D77A2F-D3AF-D33C-2215-A753EAA1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82" y="2535203"/>
            <a:ext cx="29178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азвание 1">
            <a:extLst>
              <a:ext uri="{FF2B5EF4-FFF2-40B4-BE49-F238E27FC236}">
                <a16:creationId xmlns:a16="http://schemas.microsoft.com/office/drawing/2014/main" id="{FFD5FAC2-0769-5697-522E-B68325CE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60648"/>
            <a:ext cx="7560840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C00000"/>
                </a:solidFill>
              </a:rPr>
              <a:t>А вы какой  гаджет?</a:t>
            </a:r>
          </a:p>
        </p:txBody>
      </p:sp>
      <p:pic>
        <p:nvPicPr>
          <p:cNvPr id="5122" name="Picture 2" descr="Фото-0">
            <a:extLst>
              <a:ext uri="{FF2B5EF4-FFF2-40B4-BE49-F238E27FC236}">
                <a16:creationId xmlns:a16="http://schemas.microsoft.com/office/drawing/2014/main" id="{27569CD3-8528-D549-89C7-6535F889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2" y="1309333"/>
            <a:ext cx="4215008" cy="55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остальгия: подборка фото кнопочных телефонов">
            <a:extLst>
              <a:ext uri="{FF2B5EF4-FFF2-40B4-BE49-F238E27FC236}">
                <a16:creationId xmlns:a16="http://schemas.microsoft.com/office/drawing/2014/main" id="{CC25A383-5C4D-3AF0-EE92-CDCB34A0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31" y="1735675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4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EF521-7A31-5DEB-7FD9-714859A9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</a:rPr>
              <a:t>Проблемы с траффиком в агентствах недвижимости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7AC052A-B1BE-7FFF-ADAD-2F758C050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641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75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</a:rPr>
              <a:t>Куда перетек трафик из «</a:t>
            </a:r>
            <a:r>
              <a:rPr lang="ru-RU" sz="4000" dirty="0" err="1">
                <a:solidFill>
                  <a:srgbClr val="C00000"/>
                </a:solidFill>
              </a:rPr>
              <a:t>запрещенки</a:t>
            </a:r>
            <a:r>
              <a:rPr lang="ru-RU" sz="4000" dirty="0">
                <a:solidFill>
                  <a:srgbClr val="C00000"/>
                </a:solidFill>
              </a:rPr>
              <a:t>»? </a:t>
            </a:r>
          </a:p>
        </p:txBody>
      </p:sp>
      <p:pic>
        <p:nvPicPr>
          <p:cNvPr id="1026" name="Picture 2" descr="Источник: Brand Analytics">
            <a:extLst>
              <a:ext uri="{FF2B5EF4-FFF2-40B4-BE49-F238E27FC236}">
                <a16:creationId xmlns:a16="http://schemas.microsoft.com/office/drawing/2014/main" id="{F436EA26-9DF7-434E-B26F-BC369414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" y="1417637"/>
            <a:ext cx="9124505" cy="51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2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</a:rPr>
              <a:t>Для чего Эксперту </a:t>
            </a:r>
            <a:r>
              <a:rPr lang="en-US" sz="4000" dirty="0">
                <a:solidFill>
                  <a:srgbClr val="C00000"/>
                </a:solidFill>
              </a:rPr>
              <a:t>Telegram?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8" y="141763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-Развитие и укрепление личного бренда </a:t>
            </a:r>
          </a:p>
          <a:p>
            <a:pPr marL="0" indent="0">
              <a:buNone/>
            </a:pPr>
            <a:r>
              <a:rPr lang="ru-RU" dirty="0"/>
              <a:t>-Привлечение новых клиентов </a:t>
            </a:r>
          </a:p>
          <a:p>
            <a:pPr marL="0" indent="0">
              <a:buNone/>
            </a:pPr>
            <a:r>
              <a:rPr lang="ru-RU" dirty="0"/>
              <a:t>-Привлечение новых партнеров компании </a:t>
            </a:r>
          </a:p>
          <a:p>
            <a:pPr marL="0" indent="0">
              <a:buNone/>
            </a:pPr>
            <a:r>
              <a:rPr lang="ru-RU" dirty="0"/>
              <a:t>-Привлечение новых сотрудников если вы руководитель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Но самый быстрый способ оперативно получать новости - подписаться на наш те...">
            <a:extLst>
              <a:ext uri="{FF2B5EF4-FFF2-40B4-BE49-F238E27FC236}">
                <a16:creationId xmlns:a16="http://schemas.microsoft.com/office/drawing/2014/main" id="{B072C956-027E-FA47-8353-D800621C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70" y="1628800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8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>
                <a:solidFill>
                  <a:srgbClr val="C00000"/>
                </a:solidFill>
              </a:rPr>
              <a:t>Принципы эффективного ведения </a:t>
            </a:r>
            <a:r>
              <a:rPr lang="en-US" sz="3600" dirty="0">
                <a:solidFill>
                  <a:srgbClr val="C00000"/>
                </a:solidFill>
              </a:rPr>
              <a:t>Telegram </a:t>
            </a:r>
            <a:r>
              <a:rPr lang="ru-RU" sz="3700" dirty="0">
                <a:solidFill>
                  <a:srgbClr val="C00000"/>
                </a:solidFill>
              </a:rPr>
              <a:t>канала </a:t>
            </a: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0D9975A9-809D-DD27-9065-621FCCC78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277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06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</a:rPr>
              <a:t>С чего начать?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Пошаговый план</a:t>
            </a:r>
          </a:p>
        </p:txBody>
      </p:sp>
      <p:graphicFrame>
        <p:nvGraphicFramePr>
          <p:cNvPr id="73" name="Content Placeholder 3">
            <a:extLst>
              <a:ext uri="{FF2B5EF4-FFF2-40B4-BE49-F238E27FC236}">
                <a16:creationId xmlns:a16="http://schemas.microsoft.com/office/drawing/2014/main" id="{7FD703CD-3423-D8CE-87C1-1C2E4D949E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2473971"/>
              </p:ext>
            </p:extLst>
          </p:nvPr>
        </p:nvGraphicFramePr>
        <p:xfrm>
          <a:off x="3131840" y="1556792"/>
          <a:ext cx="57606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205B9A1-ADD9-1D4B-8BCB-A579018CB7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736304" cy="1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10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438</Words>
  <Application>Microsoft Macintosh PowerPoint</Application>
  <PresentationFormat>Экран (4:3)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Microsoft YaHei</vt:lpstr>
      <vt:lpstr>Arial</vt:lpstr>
      <vt:lpstr>Calibri</vt:lpstr>
      <vt:lpstr>Тема Office</vt:lpstr>
      <vt:lpstr>Как продать услугу риэлтора современному покупателю без холодных звонков, негатива и манипуляций? 20 июля 11:00</vt:lpstr>
      <vt:lpstr>Будем знакомы</vt:lpstr>
      <vt:lpstr>Потребитель в недвижимости выбирает Эксперта как гаджет</vt:lpstr>
      <vt:lpstr>А вы какой  гаджет?</vt:lpstr>
      <vt:lpstr>Проблемы с траффиком в агентствах недвижимости</vt:lpstr>
      <vt:lpstr>Куда перетек трафик из «запрещенки»? </vt:lpstr>
      <vt:lpstr>Для чего Эксперту Telegram?</vt:lpstr>
      <vt:lpstr>Принципы эффективного ведения Telegram канала </vt:lpstr>
      <vt:lpstr>С чего начать? Пошаговый план</vt:lpstr>
      <vt:lpstr>Как выбрать нишу? Задайте себе  3 вопроса:</vt:lpstr>
      <vt:lpstr>Продвижение в Telegram</vt:lpstr>
      <vt:lpstr>Сторителлинг -Метод скользкой горки Задача научиться создавать 100% продающий контент</vt:lpstr>
      <vt:lpstr>Варианты скользкой горки в Telegram Личные истории</vt:lpstr>
      <vt:lpstr>Система регулярных касаний с клиентами и прогрев  становится самым ценным инструментом маркетинга </vt:lpstr>
      <vt:lpstr>Выгоды автоворонок и эффективного маркетинга в Телеграмм</vt:lpstr>
      <vt:lpstr>Оставить заявку на курс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о сотрудничестве в рамках бизнес-тренингов и семинаров</dc:title>
  <dc:creator>Елена</dc:creator>
  <cp:lastModifiedBy>Елена Мельниченко</cp:lastModifiedBy>
  <cp:revision>472</cp:revision>
  <dcterms:created xsi:type="dcterms:W3CDTF">2014-07-01T14:48:55Z</dcterms:created>
  <dcterms:modified xsi:type="dcterms:W3CDTF">2023-07-18T09:53:04Z</dcterms:modified>
</cp:coreProperties>
</file>